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8BAA8E8-E650-412C-A2EF-C2FB525B8EC7}" type="doc">
      <dgm:prSet loTypeId="urn:microsoft.com/office/officeart/2005/8/layout/hierarchy1" loCatId="hierarchy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D49C68BD-78F1-4441-9B63-FE15D489481F}">
      <dgm:prSet phldrT="[Metin]" custT="1"/>
      <dgm:spPr/>
      <dgm:t>
        <a:bodyPr/>
        <a:lstStyle/>
        <a:p>
          <a:r>
            <a:rPr lang="tr-TR" sz="1000" dirty="0" smtClean="0"/>
            <a:t>DEKAN </a:t>
          </a:r>
        </a:p>
        <a:p>
          <a:r>
            <a:rPr lang="tr-TR" sz="1000" dirty="0" smtClean="0"/>
            <a:t>Prof. Dr. </a:t>
          </a:r>
          <a:r>
            <a:rPr lang="tr-TR" sz="1000" dirty="0" smtClean="0"/>
            <a:t>Yavuz DEMİRCİ</a:t>
          </a:r>
          <a:endParaRPr lang="tr-TR" sz="1000" dirty="0" smtClean="0"/>
        </a:p>
      </dgm:t>
    </dgm:pt>
    <dgm:pt modelId="{315FF00D-7E56-4AAB-AF7C-9ABB29E34C3C}" type="parTrans" cxnId="{08441C73-FC26-440B-BE58-C26310570DB1}">
      <dgm:prSet/>
      <dgm:spPr/>
      <dgm:t>
        <a:bodyPr/>
        <a:lstStyle/>
        <a:p>
          <a:endParaRPr lang="tr-TR"/>
        </a:p>
      </dgm:t>
    </dgm:pt>
    <dgm:pt modelId="{8087F7A2-ECFC-4A3A-8B4E-52960F64FC98}" type="sibTrans" cxnId="{08441C73-FC26-440B-BE58-C26310570DB1}">
      <dgm:prSet/>
      <dgm:spPr/>
      <dgm:t>
        <a:bodyPr/>
        <a:lstStyle/>
        <a:p>
          <a:endParaRPr lang="tr-TR"/>
        </a:p>
      </dgm:t>
    </dgm:pt>
    <dgm:pt modelId="{C795D4BC-0B92-4B98-8626-BBE8A5EDAF93}">
      <dgm:prSet phldrT="[Metin]" custT="1"/>
      <dgm:spPr/>
      <dgm:t>
        <a:bodyPr/>
        <a:lstStyle/>
        <a:p>
          <a:r>
            <a:rPr lang="tr-TR" sz="1000" dirty="0" smtClean="0"/>
            <a:t>AKADEMİK YAPI</a:t>
          </a:r>
          <a:endParaRPr lang="tr-TR" sz="1000" dirty="0"/>
        </a:p>
      </dgm:t>
    </dgm:pt>
    <dgm:pt modelId="{28EB8695-5699-478C-9057-3001FF4DC6EB}" type="parTrans" cxnId="{BB48109C-D68F-430F-8080-2D91B391431E}">
      <dgm:prSet/>
      <dgm:spPr/>
      <dgm:t>
        <a:bodyPr/>
        <a:lstStyle/>
        <a:p>
          <a:endParaRPr lang="tr-TR" sz="1000"/>
        </a:p>
      </dgm:t>
    </dgm:pt>
    <dgm:pt modelId="{74A7A1E7-BE76-471C-9964-C503898E9131}" type="sibTrans" cxnId="{BB48109C-D68F-430F-8080-2D91B391431E}">
      <dgm:prSet/>
      <dgm:spPr/>
      <dgm:t>
        <a:bodyPr/>
        <a:lstStyle/>
        <a:p>
          <a:endParaRPr lang="tr-TR"/>
        </a:p>
      </dgm:t>
    </dgm:pt>
    <dgm:pt modelId="{987D4215-373C-435B-90A8-6C4A4433E300}">
      <dgm:prSet phldrT="[Metin]" custT="1"/>
      <dgm:spPr/>
      <dgm:t>
        <a:bodyPr/>
        <a:lstStyle/>
        <a:p>
          <a:r>
            <a:rPr lang="tr-TR" sz="1000" dirty="0" smtClean="0"/>
            <a:t>Fakülte Yönetim </a:t>
          </a:r>
          <a:r>
            <a:rPr lang="tr-TR" sz="1000" dirty="0" smtClean="0"/>
            <a:t>Kurulu</a:t>
          </a:r>
        </a:p>
        <a:p>
          <a:r>
            <a:rPr lang="tr-TR" sz="400" dirty="0" smtClean="0"/>
            <a:t>Prof. Dr. Yavuz DEMİRCİ</a:t>
          </a:r>
        </a:p>
        <a:p>
          <a:r>
            <a:rPr lang="tr-TR" sz="400" dirty="0" smtClean="0"/>
            <a:t>Prof. Dr. Osman GÜNAYDIN</a:t>
          </a:r>
        </a:p>
        <a:p>
          <a:r>
            <a:rPr lang="tr-TR" sz="400" dirty="0" smtClean="0"/>
            <a:t>Prof. Dr. Murat PALA</a:t>
          </a:r>
        </a:p>
        <a:p>
          <a:r>
            <a:rPr lang="tr-TR" sz="400" b="0" i="0" dirty="0" smtClean="0"/>
            <a:t>Prof. Dr. Murat KOCA</a:t>
          </a:r>
        </a:p>
        <a:p>
          <a:r>
            <a:rPr lang="tr-TR" sz="400" b="0" i="0" dirty="0" smtClean="0"/>
            <a:t>Doç. Dr. Burcu SANCAR BEŞEN    </a:t>
          </a:r>
        </a:p>
        <a:p>
          <a:r>
            <a:rPr lang="tr-TR" sz="400" b="0" i="0" dirty="0" smtClean="0"/>
            <a:t>Doç. Dr. Seval UYANIK       </a:t>
          </a:r>
        </a:p>
        <a:p>
          <a:r>
            <a:rPr lang="tr-TR" sz="400" b="0" i="0" dirty="0" smtClean="0"/>
            <a:t>Dr. </a:t>
          </a:r>
          <a:r>
            <a:rPr lang="tr-TR" sz="400" b="0" i="0" dirty="0" err="1" smtClean="0"/>
            <a:t>Öğr</a:t>
          </a:r>
          <a:r>
            <a:rPr lang="tr-TR" sz="400" b="0" i="0" dirty="0" smtClean="0"/>
            <a:t>. Üyesi Pınar PARLAKYİĞİT  </a:t>
          </a:r>
          <a:r>
            <a:rPr lang="tr-TR" sz="600" b="0" i="0" dirty="0" smtClean="0"/>
            <a:t> </a:t>
          </a:r>
          <a:r>
            <a:rPr lang="tr-TR" sz="600" b="1" i="1" dirty="0" smtClean="0"/>
            <a:t>   </a:t>
          </a:r>
          <a:endParaRPr lang="tr-TR" sz="600" dirty="0"/>
        </a:p>
      </dgm:t>
    </dgm:pt>
    <dgm:pt modelId="{4D3D9F81-68BC-4180-ABBE-FE2FE77285D6}" type="parTrans" cxnId="{00ED7991-8919-408D-8126-2BAE646C6764}">
      <dgm:prSet/>
      <dgm:spPr/>
      <dgm:t>
        <a:bodyPr/>
        <a:lstStyle/>
        <a:p>
          <a:endParaRPr lang="tr-TR" sz="1000"/>
        </a:p>
      </dgm:t>
    </dgm:pt>
    <dgm:pt modelId="{C4DD908A-533E-4747-887D-7715852FAF1B}" type="sibTrans" cxnId="{00ED7991-8919-408D-8126-2BAE646C6764}">
      <dgm:prSet/>
      <dgm:spPr/>
      <dgm:t>
        <a:bodyPr/>
        <a:lstStyle/>
        <a:p>
          <a:endParaRPr lang="tr-TR"/>
        </a:p>
      </dgm:t>
    </dgm:pt>
    <dgm:pt modelId="{C5D485F8-3D47-4610-A69D-7D1B58EBAE3D}">
      <dgm:prSet phldrT="[Metin]" custT="1"/>
      <dgm:spPr/>
      <dgm:t>
        <a:bodyPr/>
        <a:lstStyle/>
        <a:p>
          <a:r>
            <a:rPr lang="tr-TR" sz="1000" dirty="0" smtClean="0"/>
            <a:t>Fakülte Kurulu Oluşmadı</a:t>
          </a:r>
          <a:endParaRPr lang="tr-TR" sz="1000" dirty="0"/>
        </a:p>
      </dgm:t>
    </dgm:pt>
    <dgm:pt modelId="{8EBAC9D2-B363-4B81-A3FE-5C9B8F4F415C}" type="parTrans" cxnId="{27D8AF58-8595-470A-9A13-E664CCA4EE46}">
      <dgm:prSet/>
      <dgm:spPr/>
      <dgm:t>
        <a:bodyPr/>
        <a:lstStyle/>
        <a:p>
          <a:endParaRPr lang="tr-TR" sz="1000"/>
        </a:p>
      </dgm:t>
    </dgm:pt>
    <dgm:pt modelId="{D4F7746F-B05A-4CAD-811B-7645146093C2}" type="sibTrans" cxnId="{27D8AF58-8595-470A-9A13-E664CCA4EE46}">
      <dgm:prSet/>
      <dgm:spPr/>
      <dgm:t>
        <a:bodyPr/>
        <a:lstStyle/>
        <a:p>
          <a:endParaRPr lang="tr-TR"/>
        </a:p>
      </dgm:t>
    </dgm:pt>
    <dgm:pt modelId="{AB130FD5-B603-43DA-A493-166A104C63BF}">
      <dgm:prSet phldrT="[Metin]" custT="1"/>
      <dgm:spPr/>
      <dgm:t>
        <a:bodyPr anchor="t"/>
        <a:lstStyle/>
        <a:p>
          <a:pPr algn="ctr"/>
          <a:r>
            <a:rPr lang="tr-TR" sz="1000" dirty="0" smtClean="0"/>
            <a:t>BÖLÜMLER</a:t>
          </a:r>
        </a:p>
        <a:p>
          <a:pPr algn="ctr"/>
          <a:endParaRPr lang="tr-TR" sz="1000" dirty="0"/>
        </a:p>
      </dgm:t>
    </dgm:pt>
    <dgm:pt modelId="{205CFAD3-7013-4E81-9714-701785306BFE}" type="parTrans" cxnId="{2EDE6F2C-B366-47D8-B492-ED01E3408F8E}">
      <dgm:prSet/>
      <dgm:spPr/>
      <dgm:t>
        <a:bodyPr/>
        <a:lstStyle/>
        <a:p>
          <a:endParaRPr lang="tr-TR" sz="1000"/>
        </a:p>
      </dgm:t>
    </dgm:pt>
    <dgm:pt modelId="{B00CEF78-A1DD-4953-A99E-1790A619840D}" type="sibTrans" cxnId="{2EDE6F2C-B366-47D8-B492-ED01E3408F8E}">
      <dgm:prSet/>
      <dgm:spPr/>
      <dgm:t>
        <a:bodyPr/>
        <a:lstStyle/>
        <a:p>
          <a:endParaRPr lang="tr-TR"/>
        </a:p>
      </dgm:t>
    </dgm:pt>
    <dgm:pt modelId="{ACD3C5D0-E15D-4B0C-AAC0-DE8BE09F9B97}">
      <dgm:prSet phldrT="[Metin]" custT="1"/>
      <dgm:spPr/>
      <dgm:t>
        <a:bodyPr/>
        <a:lstStyle/>
        <a:p>
          <a:r>
            <a:rPr lang="tr-TR" sz="1000" dirty="0" smtClean="0"/>
            <a:t>Mimarlık Bölümü</a:t>
          </a:r>
          <a:endParaRPr lang="tr-TR" sz="1000" dirty="0"/>
        </a:p>
      </dgm:t>
    </dgm:pt>
    <dgm:pt modelId="{D18F02EE-963E-4034-A404-436DE3310AED}" type="parTrans" cxnId="{4131978A-6E10-4A95-A2CC-EF9409C1D90E}">
      <dgm:prSet/>
      <dgm:spPr/>
      <dgm:t>
        <a:bodyPr/>
        <a:lstStyle/>
        <a:p>
          <a:endParaRPr lang="tr-TR" sz="1000"/>
        </a:p>
      </dgm:t>
    </dgm:pt>
    <dgm:pt modelId="{9E1924BE-A894-4894-9961-13EC7B0D0719}" type="sibTrans" cxnId="{4131978A-6E10-4A95-A2CC-EF9409C1D90E}">
      <dgm:prSet/>
      <dgm:spPr/>
      <dgm:t>
        <a:bodyPr/>
        <a:lstStyle/>
        <a:p>
          <a:endParaRPr lang="tr-TR"/>
        </a:p>
      </dgm:t>
    </dgm:pt>
    <dgm:pt modelId="{5F7132B8-9551-4B2D-8CC8-5DBEE1EC9C7B}">
      <dgm:prSet phldrT="[Metin]" custT="1"/>
      <dgm:spPr/>
      <dgm:t>
        <a:bodyPr anchor="t"/>
        <a:lstStyle/>
        <a:p>
          <a:r>
            <a:rPr lang="tr-TR" sz="1000" dirty="0" smtClean="0"/>
            <a:t>İDARİ YAPI</a:t>
          </a:r>
          <a:endParaRPr lang="tr-TR" sz="1000" dirty="0"/>
        </a:p>
      </dgm:t>
    </dgm:pt>
    <dgm:pt modelId="{7A1E7A78-8148-46F5-8405-DBB16251C3B3}" type="parTrans" cxnId="{82715A83-DF7F-4A99-B8E0-093E88378F5A}">
      <dgm:prSet/>
      <dgm:spPr/>
      <dgm:t>
        <a:bodyPr/>
        <a:lstStyle/>
        <a:p>
          <a:endParaRPr lang="tr-TR" sz="1000"/>
        </a:p>
      </dgm:t>
    </dgm:pt>
    <dgm:pt modelId="{182BDA53-CD51-49BB-B0D4-637C696A5541}" type="sibTrans" cxnId="{82715A83-DF7F-4A99-B8E0-093E88378F5A}">
      <dgm:prSet/>
      <dgm:spPr/>
      <dgm:t>
        <a:bodyPr/>
        <a:lstStyle/>
        <a:p>
          <a:endParaRPr lang="tr-TR"/>
        </a:p>
      </dgm:t>
    </dgm:pt>
    <dgm:pt modelId="{05397C6A-3FBA-4FB9-A1B2-A5E516F9E0A3}">
      <dgm:prSet custT="1"/>
      <dgm:spPr/>
      <dgm:t>
        <a:bodyPr/>
        <a:lstStyle/>
        <a:p>
          <a:r>
            <a:rPr lang="tr-TR" sz="1000" dirty="0" smtClean="0"/>
            <a:t>Fakülte  Sekreteri</a:t>
          </a:r>
        </a:p>
        <a:p>
          <a:r>
            <a:rPr lang="tr-TR" sz="1000" dirty="0" smtClean="0"/>
            <a:t>Mustafa YILMAZ</a:t>
          </a:r>
          <a:endParaRPr lang="tr-TR" sz="1000" dirty="0"/>
        </a:p>
      </dgm:t>
    </dgm:pt>
    <dgm:pt modelId="{5B05B2DF-16B3-402D-B137-7DA98D825C1B}" type="parTrans" cxnId="{AA61FADD-1F94-4CC8-913D-C29F71193D27}">
      <dgm:prSet/>
      <dgm:spPr/>
      <dgm:t>
        <a:bodyPr/>
        <a:lstStyle/>
        <a:p>
          <a:endParaRPr lang="tr-TR" sz="1000"/>
        </a:p>
      </dgm:t>
    </dgm:pt>
    <dgm:pt modelId="{1E7D88F5-57B9-4CFA-A223-ACFB9FC6A254}" type="sibTrans" cxnId="{AA61FADD-1F94-4CC8-913D-C29F71193D27}">
      <dgm:prSet/>
      <dgm:spPr/>
      <dgm:t>
        <a:bodyPr/>
        <a:lstStyle/>
        <a:p>
          <a:endParaRPr lang="tr-TR"/>
        </a:p>
      </dgm:t>
    </dgm:pt>
    <dgm:pt modelId="{3436F810-EDBF-4597-A059-B386DE5EA1F5}">
      <dgm:prSet custT="1"/>
      <dgm:spPr/>
      <dgm:t>
        <a:bodyPr/>
        <a:lstStyle/>
        <a:p>
          <a:r>
            <a:rPr lang="tr-TR" sz="1000" dirty="0" smtClean="0"/>
            <a:t>İç Mimarlık Bölümü</a:t>
          </a:r>
          <a:endParaRPr lang="tr-TR" sz="1000" dirty="0"/>
        </a:p>
      </dgm:t>
    </dgm:pt>
    <dgm:pt modelId="{0597A7F8-2A9F-442F-AE6B-A6E458E21ED2}" type="parTrans" cxnId="{33B7C5D0-8572-442A-9B6B-2C78A4CA4D40}">
      <dgm:prSet/>
      <dgm:spPr/>
      <dgm:t>
        <a:bodyPr/>
        <a:lstStyle/>
        <a:p>
          <a:endParaRPr lang="tr-TR" sz="1000"/>
        </a:p>
      </dgm:t>
    </dgm:pt>
    <dgm:pt modelId="{06139783-9ED3-4AF1-8DF3-052D45ED86F3}" type="sibTrans" cxnId="{33B7C5D0-8572-442A-9B6B-2C78A4CA4D40}">
      <dgm:prSet/>
      <dgm:spPr/>
      <dgm:t>
        <a:bodyPr/>
        <a:lstStyle/>
        <a:p>
          <a:endParaRPr lang="tr-TR"/>
        </a:p>
      </dgm:t>
    </dgm:pt>
    <dgm:pt modelId="{7FBF5B8D-13E1-4587-B52E-90D33BCA6933}">
      <dgm:prSet custT="1"/>
      <dgm:spPr/>
      <dgm:t>
        <a:bodyPr/>
        <a:lstStyle/>
        <a:p>
          <a:r>
            <a:rPr lang="tr-TR" sz="900" dirty="0" smtClean="0"/>
            <a:t>-İdari İşler Birimi</a:t>
          </a:r>
        </a:p>
        <a:p>
          <a:r>
            <a:rPr lang="tr-TR" sz="900" dirty="0" smtClean="0"/>
            <a:t>Mehmet YETİŞGİN</a:t>
          </a:r>
          <a:endParaRPr lang="tr-TR" sz="900" dirty="0"/>
        </a:p>
      </dgm:t>
    </dgm:pt>
    <dgm:pt modelId="{764C643A-DE51-4796-83AE-45DBAFBFDC36}" type="parTrans" cxnId="{23AFE5E5-C6C9-4721-81AA-92F21BE666CE}">
      <dgm:prSet/>
      <dgm:spPr/>
      <dgm:t>
        <a:bodyPr/>
        <a:lstStyle/>
        <a:p>
          <a:endParaRPr lang="tr-TR" sz="1000"/>
        </a:p>
      </dgm:t>
    </dgm:pt>
    <dgm:pt modelId="{D39795B6-9D1C-4459-80D7-4743408EA297}" type="sibTrans" cxnId="{23AFE5E5-C6C9-4721-81AA-92F21BE666CE}">
      <dgm:prSet/>
      <dgm:spPr/>
      <dgm:t>
        <a:bodyPr/>
        <a:lstStyle/>
        <a:p>
          <a:endParaRPr lang="tr-TR"/>
        </a:p>
      </dgm:t>
    </dgm:pt>
    <dgm:pt modelId="{A5C995E4-E44C-4954-BE78-1A7BCC6C2998}">
      <dgm:prSet custT="1"/>
      <dgm:spPr/>
      <dgm:t>
        <a:bodyPr/>
        <a:lstStyle/>
        <a:p>
          <a:r>
            <a:rPr lang="tr-TR" sz="1000" dirty="0" smtClean="0"/>
            <a:t>Şehir ve Bölge Planlama Bölümü</a:t>
          </a:r>
          <a:endParaRPr lang="tr-TR" sz="1000" dirty="0"/>
        </a:p>
      </dgm:t>
    </dgm:pt>
    <dgm:pt modelId="{9AB2FED9-FE3F-4862-98CC-FC4A3E61651C}" type="sibTrans" cxnId="{8DFD656F-3167-4F5B-88E9-187A389982BD}">
      <dgm:prSet/>
      <dgm:spPr/>
      <dgm:t>
        <a:bodyPr/>
        <a:lstStyle/>
        <a:p>
          <a:endParaRPr lang="tr-TR"/>
        </a:p>
      </dgm:t>
    </dgm:pt>
    <dgm:pt modelId="{E4BF2DAD-E91C-4479-847E-7FD47E9FCBBC}" type="parTrans" cxnId="{8DFD656F-3167-4F5B-88E9-187A389982BD}">
      <dgm:prSet/>
      <dgm:spPr/>
      <dgm:t>
        <a:bodyPr/>
        <a:lstStyle/>
        <a:p>
          <a:endParaRPr lang="tr-TR"/>
        </a:p>
      </dgm:t>
    </dgm:pt>
    <dgm:pt modelId="{9254B422-0BD1-4E31-8FF7-D0C995BAA21F}">
      <dgm:prSet custT="1"/>
      <dgm:spPr/>
      <dgm:t>
        <a:bodyPr/>
        <a:lstStyle/>
        <a:p>
          <a:r>
            <a:rPr lang="tr-TR" sz="900" dirty="0" smtClean="0"/>
            <a:t>Mali İşler </a:t>
          </a:r>
          <a:r>
            <a:rPr lang="tr-TR" sz="900" smtClean="0"/>
            <a:t>Birimi Hayri KARA</a:t>
          </a:r>
          <a:endParaRPr lang="tr-TR" sz="900" dirty="0"/>
        </a:p>
      </dgm:t>
    </dgm:pt>
    <dgm:pt modelId="{CC5F2981-5928-4521-945F-FE3C11C06D6F}" type="parTrans" cxnId="{781F4472-FE52-4CC8-BE34-189524B197D7}">
      <dgm:prSet/>
      <dgm:spPr/>
      <dgm:t>
        <a:bodyPr/>
        <a:lstStyle/>
        <a:p>
          <a:endParaRPr lang="tr-TR"/>
        </a:p>
      </dgm:t>
    </dgm:pt>
    <dgm:pt modelId="{A14DE477-F125-48DE-BC1A-C657A263903F}" type="sibTrans" cxnId="{781F4472-FE52-4CC8-BE34-189524B197D7}">
      <dgm:prSet/>
      <dgm:spPr/>
      <dgm:t>
        <a:bodyPr/>
        <a:lstStyle/>
        <a:p>
          <a:endParaRPr lang="tr-TR"/>
        </a:p>
      </dgm:t>
    </dgm:pt>
    <dgm:pt modelId="{FED42DCD-AC39-4B81-8B2B-9629F303B031}">
      <dgm:prSet custT="1"/>
      <dgm:spPr/>
      <dgm:t>
        <a:bodyPr/>
        <a:lstStyle/>
        <a:p>
          <a:endParaRPr lang="tr-TR" sz="900" dirty="0" smtClean="0"/>
        </a:p>
        <a:p>
          <a:r>
            <a:rPr lang="tr-TR" sz="900" dirty="0" smtClean="0"/>
            <a:t> Öğrenci İşleri </a:t>
          </a:r>
          <a:r>
            <a:rPr lang="tr-TR" sz="900" dirty="0" smtClean="0"/>
            <a:t>Mehmet YETİŞGİN</a:t>
          </a:r>
          <a:endParaRPr lang="tr-TR" sz="900" dirty="0"/>
        </a:p>
      </dgm:t>
    </dgm:pt>
    <dgm:pt modelId="{F4F981B5-7960-4858-AC58-6C3BC37ED845}" type="parTrans" cxnId="{F2BD46D1-8972-4214-B2C0-4A641475F9E9}">
      <dgm:prSet/>
      <dgm:spPr/>
      <dgm:t>
        <a:bodyPr/>
        <a:lstStyle/>
        <a:p>
          <a:endParaRPr lang="tr-TR"/>
        </a:p>
      </dgm:t>
    </dgm:pt>
    <dgm:pt modelId="{A3295A2B-79E3-48A8-93F9-5C1CE62B0494}" type="sibTrans" cxnId="{F2BD46D1-8972-4214-B2C0-4A641475F9E9}">
      <dgm:prSet/>
      <dgm:spPr/>
      <dgm:t>
        <a:bodyPr/>
        <a:lstStyle/>
        <a:p>
          <a:endParaRPr lang="tr-TR"/>
        </a:p>
      </dgm:t>
    </dgm:pt>
    <dgm:pt modelId="{B05C2572-4A94-4577-A29B-AE2561A48A56}" type="pres">
      <dgm:prSet presAssocID="{D8BAA8E8-E650-412C-A2EF-C2FB525B8EC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5EF26D5C-0737-401D-9278-67ABE30F3513}" type="pres">
      <dgm:prSet presAssocID="{D49C68BD-78F1-4441-9B63-FE15D489481F}" presName="hierRoot1" presStyleCnt="0"/>
      <dgm:spPr/>
    </dgm:pt>
    <dgm:pt modelId="{0B05E140-9056-434B-BAB0-2C41F889F268}" type="pres">
      <dgm:prSet presAssocID="{D49C68BD-78F1-4441-9B63-FE15D489481F}" presName="composite" presStyleCnt="0"/>
      <dgm:spPr/>
    </dgm:pt>
    <dgm:pt modelId="{0525B8D5-592E-4BED-81A3-FB41BA0A8DDE}" type="pres">
      <dgm:prSet presAssocID="{D49C68BD-78F1-4441-9B63-FE15D489481F}" presName="background" presStyleLbl="node0" presStyleIdx="0" presStyleCnt="1"/>
      <dgm:spPr/>
    </dgm:pt>
    <dgm:pt modelId="{E0FA2A33-1147-4273-BDE7-C6BC2C857D4F}" type="pres">
      <dgm:prSet presAssocID="{D49C68BD-78F1-4441-9B63-FE15D489481F}" presName="text" presStyleLbl="fgAcc0" presStyleIdx="0" presStyleCnt="1" custScaleX="298293" custScaleY="171008" custLinFactNeighborX="-973" custLinFactNeighborY="-1698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11978748-3BBF-4F06-B200-33B60DE1F710}" type="pres">
      <dgm:prSet presAssocID="{D49C68BD-78F1-4441-9B63-FE15D489481F}" presName="hierChild2" presStyleCnt="0"/>
      <dgm:spPr/>
    </dgm:pt>
    <dgm:pt modelId="{1C361E6E-C11A-4AE7-A229-6189102871D1}" type="pres">
      <dgm:prSet presAssocID="{28EB8695-5699-478C-9057-3001FF4DC6EB}" presName="Name10" presStyleLbl="parChTrans1D2" presStyleIdx="0" presStyleCnt="3"/>
      <dgm:spPr/>
      <dgm:t>
        <a:bodyPr/>
        <a:lstStyle/>
        <a:p>
          <a:endParaRPr lang="tr-TR"/>
        </a:p>
      </dgm:t>
    </dgm:pt>
    <dgm:pt modelId="{3CE06B6A-36E2-4DDB-85A9-190FAD88BE9A}" type="pres">
      <dgm:prSet presAssocID="{C795D4BC-0B92-4B98-8626-BBE8A5EDAF93}" presName="hierRoot2" presStyleCnt="0"/>
      <dgm:spPr/>
    </dgm:pt>
    <dgm:pt modelId="{21CF07DC-4F55-4F66-BEC2-56B04A4E43B0}" type="pres">
      <dgm:prSet presAssocID="{C795D4BC-0B92-4B98-8626-BBE8A5EDAF93}" presName="composite2" presStyleCnt="0"/>
      <dgm:spPr/>
    </dgm:pt>
    <dgm:pt modelId="{DE15A0E1-BDF6-4DC8-910F-DD951A5DF657}" type="pres">
      <dgm:prSet presAssocID="{C795D4BC-0B92-4B98-8626-BBE8A5EDAF93}" presName="background2" presStyleLbl="node2" presStyleIdx="0" presStyleCnt="3"/>
      <dgm:spPr/>
    </dgm:pt>
    <dgm:pt modelId="{A51525EF-CFD5-41C3-BC4F-2145D9D5F53C}" type="pres">
      <dgm:prSet presAssocID="{C795D4BC-0B92-4B98-8626-BBE8A5EDAF93}" presName="text2" presStyleLbl="fgAcc2" presStyleIdx="0" presStyleCnt="3" custScaleX="267528" custScaleY="94280" custLinFactNeighborX="-3073" custLinFactNeighborY="-1401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E8C2EFC-77B3-4735-B5D7-78D38C00CB2F}" type="pres">
      <dgm:prSet presAssocID="{C795D4BC-0B92-4B98-8626-BBE8A5EDAF93}" presName="hierChild3" presStyleCnt="0"/>
      <dgm:spPr/>
    </dgm:pt>
    <dgm:pt modelId="{671E6529-B83A-44A9-8793-FC12BD043EDE}" type="pres">
      <dgm:prSet presAssocID="{4D3D9F81-68BC-4180-ABBE-FE2FE77285D6}" presName="Name17" presStyleLbl="parChTrans1D3" presStyleIdx="0" presStyleCnt="4"/>
      <dgm:spPr/>
      <dgm:t>
        <a:bodyPr/>
        <a:lstStyle/>
        <a:p>
          <a:endParaRPr lang="tr-TR"/>
        </a:p>
      </dgm:t>
    </dgm:pt>
    <dgm:pt modelId="{95777973-E8F5-4022-810A-1FC6411DB75F}" type="pres">
      <dgm:prSet presAssocID="{987D4215-373C-435B-90A8-6C4A4433E300}" presName="hierRoot3" presStyleCnt="0"/>
      <dgm:spPr/>
    </dgm:pt>
    <dgm:pt modelId="{B5BD8CD5-2E9A-45CB-943A-3E40EE1C3C6C}" type="pres">
      <dgm:prSet presAssocID="{987D4215-373C-435B-90A8-6C4A4433E300}" presName="composite3" presStyleCnt="0"/>
      <dgm:spPr/>
    </dgm:pt>
    <dgm:pt modelId="{4DC699B2-D014-491E-A65A-5913B04F044E}" type="pres">
      <dgm:prSet presAssocID="{987D4215-373C-435B-90A8-6C4A4433E300}" presName="background3" presStyleLbl="node3" presStyleIdx="0" presStyleCnt="4"/>
      <dgm:spPr/>
    </dgm:pt>
    <dgm:pt modelId="{A3F8382A-A9BB-46F6-8099-D7D17FDF23E5}" type="pres">
      <dgm:prSet presAssocID="{987D4215-373C-435B-90A8-6C4A4433E300}" presName="text3" presStyleLbl="fgAcc3" presStyleIdx="0" presStyleCnt="4" custScaleY="189099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4512851A-F31A-4582-B5CD-ABA01AA86768}" type="pres">
      <dgm:prSet presAssocID="{987D4215-373C-435B-90A8-6C4A4433E300}" presName="hierChild4" presStyleCnt="0"/>
      <dgm:spPr/>
    </dgm:pt>
    <dgm:pt modelId="{E21DCDE6-907B-4355-A457-9B8D50DCCBEE}" type="pres">
      <dgm:prSet presAssocID="{8EBAC9D2-B363-4B81-A3FE-5C9B8F4F415C}" presName="Name17" presStyleLbl="parChTrans1D3" presStyleIdx="1" presStyleCnt="4"/>
      <dgm:spPr/>
      <dgm:t>
        <a:bodyPr/>
        <a:lstStyle/>
        <a:p>
          <a:endParaRPr lang="tr-TR"/>
        </a:p>
      </dgm:t>
    </dgm:pt>
    <dgm:pt modelId="{E4B2766F-F974-4ADF-A5D1-A45583BF101B}" type="pres">
      <dgm:prSet presAssocID="{C5D485F8-3D47-4610-A69D-7D1B58EBAE3D}" presName="hierRoot3" presStyleCnt="0"/>
      <dgm:spPr/>
    </dgm:pt>
    <dgm:pt modelId="{D9CE055D-3CE1-4A0C-A43B-F010F25302A7}" type="pres">
      <dgm:prSet presAssocID="{C5D485F8-3D47-4610-A69D-7D1B58EBAE3D}" presName="composite3" presStyleCnt="0"/>
      <dgm:spPr/>
    </dgm:pt>
    <dgm:pt modelId="{40D9AA88-D236-487B-ACC9-EC1F2903C0C1}" type="pres">
      <dgm:prSet presAssocID="{C5D485F8-3D47-4610-A69D-7D1B58EBAE3D}" presName="background3" presStyleLbl="node3" presStyleIdx="1" presStyleCnt="4"/>
      <dgm:spPr/>
    </dgm:pt>
    <dgm:pt modelId="{48C0DED7-6F3D-44EC-8A16-63987DBD4C89}" type="pres">
      <dgm:prSet presAssocID="{C5D485F8-3D47-4610-A69D-7D1B58EBAE3D}" presName="text3" presStyleLbl="fgAcc3" presStyleIdx="1" presStyleCnt="4" custScaleY="18248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0621BC08-900D-4499-8BC8-74735F10C617}" type="pres">
      <dgm:prSet presAssocID="{C5D485F8-3D47-4610-A69D-7D1B58EBAE3D}" presName="hierChild4" presStyleCnt="0"/>
      <dgm:spPr/>
    </dgm:pt>
    <dgm:pt modelId="{2082A41D-3F8E-46E8-BC98-10F47A2533F6}" type="pres">
      <dgm:prSet presAssocID="{205CFAD3-7013-4E81-9714-701785306BFE}" presName="Name10" presStyleLbl="parChTrans1D2" presStyleIdx="1" presStyleCnt="3"/>
      <dgm:spPr/>
      <dgm:t>
        <a:bodyPr/>
        <a:lstStyle/>
        <a:p>
          <a:endParaRPr lang="tr-TR"/>
        </a:p>
      </dgm:t>
    </dgm:pt>
    <dgm:pt modelId="{76ADD973-01D9-4C84-9DCD-C9561A8A9463}" type="pres">
      <dgm:prSet presAssocID="{AB130FD5-B603-43DA-A493-166A104C63BF}" presName="hierRoot2" presStyleCnt="0"/>
      <dgm:spPr/>
    </dgm:pt>
    <dgm:pt modelId="{DDACA06F-8BF9-459E-9B81-AC87FBEE9AAD}" type="pres">
      <dgm:prSet presAssocID="{AB130FD5-B603-43DA-A493-166A104C63BF}" presName="composite2" presStyleCnt="0"/>
      <dgm:spPr/>
    </dgm:pt>
    <dgm:pt modelId="{903796D7-6E61-4B68-8397-6AE6A1ECD8D2}" type="pres">
      <dgm:prSet presAssocID="{AB130FD5-B603-43DA-A493-166A104C63BF}" presName="background2" presStyleLbl="node2" presStyleIdx="1" presStyleCnt="3"/>
      <dgm:spPr/>
    </dgm:pt>
    <dgm:pt modelId="{7EF8BFB8-922A-4B02-9D11-42908D793C58}" type="pres">
      <dgm:prSet presAssocID="{AB130FD5-B603-43DA-A493-166A104C63BF}" presName="text2" presStyleLbl="fgAcc2" presStyleIdx="1" presStyleCnt="3" custScaleX="287947" custScaleY="82272" custLinFactNeighborX="-1861" custLinFactNeighborY="269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04BA2FC7-AC0D-44D2-8F80-4BDF6E16BDF1}" type="pres">
      <dgm:prSet presAssocID="{AB130FD5-B603-43DA-A493-166A104C63BF}" presName="hierChild3" presStyleCnt="0"/>
      <dgm:spPr/>
    </dgm:pt>
    <dgm:pt modelId="{12ED471C-FE83-4A8E-B7D1-311369B2EE5E}" type="pres">
      <dgm:prSet presAssocID="{D18F02EE-963E-4034-A404-436DE3310AED}" presName="Name17" presStyleLbl="parChTrans1D3" presStyleIdx="2" presStyleCnt="4"/>
      <dgm:spPr/>
      <dgm:t>
        <a:bodyPr/>
        <a:lstStyle/>
        <a:p>
          <a:endParaRPr lang="tr-TR"/>
        </a:p>
      </dgm:t>
    </dgm:pt>
    <dgm:pt modelId="{A9003B98-D3F5-49BC-82F0-CAE7A6B304D3}" type="pres">
      <dgm:prSet presAssocID="{ACD3C5D0-E15D-4B0C-AAC0-DE8BE09F9B97}" presName="hierRoot3" presStyleCnt="0"/>
      <dgm:spPr/>
    </dgm:pt>
    <dgm:pt modelId="{155ADDD2-80D7-45B8-A920-0BA2B2824C5A}" type="pres">
      <dgm:prSet presAssocID="{ACD3C5D0-E15D-4B0C-AAC0-DE8BE09F9B97}" presName="composite3" presStyleCnt="0"/>
      <dgm:spPr/>
    </dgm:pt>
    <dgm:pt modelId="{FE8EF6A3-2B62-4E0B-970F-6641442328F6}" type="pres">
      <dgm:prSet presAssocID="{ACD3C5D0-E15D-4B0C-AAC0-DE8BE09F9B97}" presName="background3" presStyleLbl="node3" presStyleIdx="2" presStyleCnt="4"/>
      <dgm:spPr/>
    </dgm:pt>
    <dgm:pt modelId="{8D6D4A5E-F9B9-41FB-88AD-DCAA18E3AB8A}" type="pres">
      <dgm:prSet presAssocID="{ACD3C5D0-E15D-4B0C-AAC0-DE8BE09F9B97}" presName="text3" presStyleLbl="fgAcc3" presStyleIdx="2" presStyleCnt="4" custScaleY="146893" custLinFactNeighborX="-5733" custLinFactNeighborY="-24978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50F0F2E0-ED6E-4B53-B7EF-93FE73D0E78C}" type="pres">
      <dgm:prSet presAssocID="{ACD3C5D0-E15D-4B0C-AAC0-DE8BE09F9B97}" presName="hierChild4" presStyleCnt="0"/>
      <dgm:spPr/>
    </dgm:pt>
    <dgm:pt modelId="{F5AB86C8-23B1-4C12-BC40-0980DB7BC5DD}" type="pres">
      <dgm:prSet presAssocID="{0597A7F8-2A9F-442F-AE6B-A6E458E21ED2}" presName="Name23" presStyleLbl="parChTrans1D4" presStyleIdx="0" presStyleCnt="5"/>
      <dgm:spPr/>
      <dgm:t>
        <a:bodyPr/>
        <a:lstStyle/>
        <a:p>
          <a:endParaRPr lang="tr-TR"/>
        </a:p>
      </dgm:t>
    </dgm:pt>
    <dgm:pt modelId="{9F6E0AA9-83D6-492F-BBB5-0854C9C1DBAF}" type="pres">
      <dgm:prSet presAssocID="{3436F810-EDBF-4597-A059-B386DE5EA1F5}" presName="hierRoot4" presStyleCnt="0"/>
      <dgm:spPr/>
    </dgm:pt>
    <dgm:pt modelId="{5219ADF5-E42D-4A8E-9588-3911792FA7A9}" type="pres">
      <dgm:prSet presAssocID="{3436F810-EDBF-4597-A059-B386DE5EA1F5}" presName="composite4" presStyleCnt="0"/>
      <dgm:spPr/>
    </dgm:pt>
    <dgm:pt modelId="{636F897E-57CE-4C1B-ADCD-87AA95CAA2E3}" type="pres">
      <dgm:prSet presAssocID="{3436F810-EDBF-4597-A059-B386DE5EA1F5}" presName="background4" presStyleLbl="node4" presStyleIdx="0" presStyleCnt="5"/>
      <dgm:spPr/>
    </dgm:pt>
    <dgm:pt modelId="{9997C618-2EF9-4760-ADCC-0D8EACF38488}" type="pres">
      <dgm:prSet presAssocID="{3436F810-EDBF-4597-A059-B386DE5EA1F5}" presName="text4" presStyleLbl="fgAcc4" presStyleIdx="0" presStyleCnt="5" custScaleX="95219" custScaleY="140348" custLinFactNeighborX="60368" custLinFactNeighborY="-4272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541553E5-751A-41B9-81A1-AF45AFDF6D51}" type="pres">
      <dgm:prSet presAssocID="{3436F810-EDBF-4597-A059-B386DE5EA1F5}" presName="hierChild5" presStyleCnt="0"/>
      <dgm:spPr/>
    </dgm:pt>
    <dgm:pt modelId="{DD9E7FBE-F736-46FB-93EC-38868258A5CC}" type="pres">
      <dgm:prSet presAssocID="{E4BF2DAD-E91C-4479-847E-7FD47E9FCBBC}" presName="Name23" presStyleLbl="parChTrans1D4" presStyleIdx="1" presStyleCnt="5"/>
      <dgm:spPr/>
      <dgm:t>
        <a:bodyPr/>
        <a:lstStyle/>
        <a:p>
          <a:endParaRPr lang="tr-TR"/>
        </a:p>
      </dgm:t>
    </dgm:pt>
    <dgm:pt modelId="{FD8B57E0-C4B6-4EF1-A35D-4E464C04EDE6}" type="pres">
      <dgm:prSet presAssocID="{A5C995E4-E44C-4954-BE78-1A7BCC6C2998}" presName="hierRoot4" presStyleCnt="0"/>
      <dgm:spPr/>
    </dgm:pt>
    <dgm:pt modelId="{6EF2345A-5E3C-407F-9AEA-BD6C17B1844E}" type="pres">
      <dgm:prSet presAssocID="{A5C995E4-E44C-4954-BE78-1A7BCC6C2998}" presName="composite4" presStyleCnt="0"/>
      <dgm:spPr/>
    </dgm:pt>
    <dgm:pt modelId="{E2225633-D7EF-4A26-A97E-1F0036BF4E9D}" type="pres">
      <dgm:prSet presAssocID="{A5C995E4-E44C-4954-BE78-1A7BCC6C2998}" presName="background4" presStyleLbl="node4" presStyleIdx="1" presStyleCnt="5"/>
      <dgm:spPr/>
    </dgm:pt>
    <dgm:pt modelId="{C4EF6AC0-8DBA-496D-909F-7D8566D2C9D8}" type="pres">
      <dgm:prSet presAssocID="{A5C995E4-E44C-4954-BE78-1A7BCC6C2998}" presName="text4" presStyleLbl="fgAcc4" presStyleIdx="1" presStyleCnt="5" custScaleY="98074" custLinFactY="27727" custLinFactNeighborX="-54209" custLinFactNeighborY="10000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9AD0F3F3-02FB-4965-9E88-35C18089A4B3}" type="pres">
      <dgm:prSet presAssocID="{A5C995E4-E44C-4954-BE78-1A7BCC6C2998}" presName="hierChild5" presStyleCnt="0"/>
      <dgm:spPr/>
    </dgm:pt>
    <dgm:pt modelId="{8AA5D96D-EE74-44FC-8C2E-DD6B3C7DDF1D}" type="pres">
      <dgm:prSet presAssocID="{7A1E7A78-8148-46F5-8405-DBB16251C3B3}" presName="Name10" presStyleLbl="parChTrans1D2" presStyleIdx="2" presStyleCnt="3"/>
      <dgm:spPr/>
      <dgm:t>
        <a:bodyPr/>
        <a:lstStyle/>
        <a:p>
          <a:endParaRPr lang="tr-TR"/>
        </a:p>
      </dgm:t>
    </dgm:pt>
    <dgm:pt modelId="{D1BD0085-5300-458D-82A4-93444430B86F}" type="pres">
      <dgm:prSet presAssocID="{5F7132B8-9551-4B2D-8CC8-5DBEE1EC9C7B}" presName="hierRoot2" presStyleCnt="0"/>
      <dgm:spPr/>
    </dgm:pt>
    <dgm:pt modelId="{2821F444-4A67-4BD3-813C-134DA4521F3C}" type="pres">
      <dgm:prSet presAssocID="{5F7132B8-9551-4B2D-8CC8-5DBEE1EC9C7B}" presName="composite2" presStyleCnt="0"/>
      <dgm:spPr/>
    </dgm:pt>
    <dgm:pt modelId="{68BF8905-F84E-4B9E-9C30-BAC3142F30EF}" type="pres">
      <dgm:prSet presAssocID="{5F7132B8-9551-4B2D-8CC8-5DBEE1EC9C7B}" presName="background2" presStyleLbl="node2" presStyleIdx="2" presStyleCnt="3"/>
      <dgm:spPr/>
    </dgm:pt>
    <dgm:pt modelId="{A0EEB977-AAF4-4D8F-8ECB-8F379E46BD8B}" type="pres">
      <dgm:prSet presAssocID="{5F7132B8-9551-4B2D-8CC8-5DBEE1EC9C7B}" presName="text2" presStyleLbl="fgAcc2" presStyleIdx="2" presStyleCnt="3" custScaleX="261081" custScaleY="78201" custLinFactNeighborX="-581" custLinFactNeighborY="749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C8E79F33-5F18-463E-A432-AFFE5E2ACDF9}" type="pres">
      <dgm:prSet presAssocID="{5F7132B8-9551-4B2D-8CC8-5DBEE1EC9C7B}" presName="hierChild3" presStyleCnt="0"/>
      <dgm:spPr/>
    </dgm:pt>
    <dgm:pt modelId="{219F378B-A230-47B7-8CF9-3557A537B91E}" type="pres">
      <dgm:prSet presAssocID="{5B05B2DF-16B3-402D-B137-7DA98D825C1B}" presName="Name17" presStyleLbl="parChTrans1D3" presStyleIdx="3" presStyleCnt="4"/>
      <dgm:spPr/>
      <dgm:t>
        <a:bodyPr/>
        <a:lstStyle/>
        <a:p>
          <a:endParaRPr lang="tr-TR"/>
        </a:p>
      </dgm:t>
    </dgm:pt>
    <dgm:pt modelId="{369D9088-F428-478F-A9E9-29FE73C01276}" type="pres">
      <dgm:prSet presAssocID="{05397C6A-3FBA-4FB9-A1B2-A5E516F9E0A3}" presName="hierRoot3" presStyleCnt="0"/>
      <dgm:spPr/>
    </dgm:pt>
    <dgm:pt modelId="{A6938989-EA27-4C6E-A5AE-68C7AA7EF44C}" type="pres">
      <dgm:prSet presAssocID="{05397C6A-3FBA-4FB9-A1B2-A5E516F9E0A3}" presName="composite3" presStyleCnt="0"/>
      <dgm:spPr/>
    </dgm:pt>
    <dgm:pt modelId="{A8221A05-7F11-43D4-AD00-BAC1F8A9A374}" type="pres">
      <dgm:prSet presAssocID="{05397C6A-3FBA-4FB9-A1B2-A5E516F9E0A3}" presName="background3" presStyleLbl="node3" presStyleIdx="3" presStyleCnt="4"/>
      <dgm:spPr/>
    </dgm:pt>
    <dgm:pt modelId="{8EA8A69B-915A-475A-94E3-54B2CBFEE8F8}" type="pres">
      <dgm:prSet presAssocID="{05397C6A-3FBA-4FB9-A1B2-A5E516F9E0A3}" presName="text3" presStyleLbl="fgAcc3" presStyleIdx="3" presStyleCnt="4" custScaleY="110657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30DEFC7A-98B2-41D5-9CA0-8A2E8512EBB9}" type="pres">
      <dgm:prSet presAssocID="{05397C6A-3FBA-4FB9-A1B2-A5E516F9E0A3}" presName="hierChild4" presStyleCnt="0"/>
      <dgm:spPr/>
    </dgm:pt>
    <dgm:pt modelId="{BBE29BF8-4DF7-4313-B902-C56C4C0FFB28}" type="pres">
      <dgm:prSet presAssocID="{764C643A-DE51-4796-83AE-45DBAFBFDC36}" presName="Name23" presStyleLbl="parChTrans1D4" presStyleIdx="2" presStyleCnt="5"/>
      <dgm:spPr/>
      <dgm:t>
        <a:bodyPr/>
        <a:lstStyle/>
        <a:p>
          <a:endParaRPr lang="tr-TR"/>
        </a:p>
      </dgm:t>
    </dgm:pt>
    <dgm:pt modelId="{DF7F63EB-1E30-44C6-B1B8-D7970148CBBE}" type="pres">
      <dgm:prSet presAssocID="{7FBF5B8D-13E1-4587-B52E-90D33BCA6933}" presName="hierRoot4" presStyleCnt="0"/>
      <dgm:spPr/>
    </dgm:pt>
    <dgm:pt modelId="{6F669FB5-EC6C-4B5E-9BC3-9B9971BBE638}" type="pres">
      <dgm:prSet presAssocID="{7FBF5B8D-13E1-4587-B52E-90D33BCA6933}" presName="composite4" presStyleCnt="0"/>
      <dgm:spPr/>
    </dgm:pt>
    <dgm:pt modelId="{B24FD18F-DE3E-467A-A84F-5F8BE42FBFF5}" type="pres">
      <dgm:prSet presAssocID="{7FBF5B8D-13E1-4587-B52E-90D33BCA6933}" presName="background4" presStyleLbl="node4" presStyleIdx="2" presStyleCnt="5"/>
      <dgm:spPr/>
    </dgm:pt>
    <dgm:pt modelId="{C1182DF0-10F0-4F06-BC81-ADD4509A9411}" type="pres">
      <dgm:prSet presAssocID="{7FBF5B8D-13E1-4587-B52E-90D33BCA6933}" presName="text4" presStyleLbl="fgAcc4" presStyleIdx="2" presStyleCnt="5" custScaleX="99459" custScaleY="10411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CE887AEF-4C7A-43CE-8314-0CD651A86F58}" type="pres">
      <dgm:prSet presAssocID="{7FBF5B8D-13E1-4587-B52E-90D33BCA6933}" presName="hierChild5" presStyleCnt="0"/>
      <dgm:spPr/>
    </dgm:pt>
    <dgm:pt modelId="{794A55D6-EB76-44E3-92DE-6A381B34AB8E}" type="pres">
      <dgm:prSet presAssocID="{CC5F2981-5928-4521-945F-FE3C11C06D6F}" presName="Name23" presStyleLbl="parChTrans1D4" presStyleIdx="3" presStyleCnt="5"/>
      <dgm:spPr/>
      <dgm:t>
        <a:bodyPr/>
        <a:lstStyle/>
        <a:p>
          <a:endParaRPr lang="tr-TR"/>
        </a:p>
      </dgm:t>
    </dgm:pt>
    <dgm:pt modelId="{340FDD4B-3DF3-41FB-AC47-6FC244889267}" type="pres">
      <dgm:prSet presAssocID="{9254B422-0BD1-4E31-8FF7-D0C995BAA21F}" presName="hierRoot4" presStyleCnt="0"/>
      <dgm:spPr/>
    </dgm:pt>
    <dgm:pt modelId="{DF7BF3DB-D69B-4BBE-B738-5FA19113CB77}" type="pres">
      <dgm:prSet presAssocID="{9254B422-0BD1-4E31-8FF7-D0C995BAA21F}" presName="composite4" presStyleCnt="0"/>
      <dgm:spPr/>
    </dgm:pt>
    <dgm:pt modelId="{BB29293B-C32C-4A7B-AC70-3EC9A92919D6}" type="pres">
      <dgm:prSet presAssocID="{9254B422-0BD1-4E31-8FF7-D0C995BAA21F}" presName="background4" presStyleLbl="node4" presStyleIdx="3" presStyleCnt="5"/>
      <dgm:spPr/>
    </dgm:pt>
    <dgm:pt modelId="{2C53F734-AF9E-43F9-A81A-664BB79A7BFF}" type="pres">
      <dgm:prSet presAssocID="{9254B422-0BD1-4E31-8FF7-D0C995BAA21F}" presName="text4" presStyleLbl="fgAcc4" presStyleIdx="3" presStyleCnt="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EC8373C7-62EC-480B-BFC0-61F4E501804B}" type="pres">
      <dgm:prSet presAssocID="{9254B422-0BD1-4E31-8FF7-D0C995BAA21F}" presName="hierChild5" presStyleCnt="0"/>
      <dgm:spPr/>
    </dgm:pt>
    <dgm:pt modelId="{B1F8D40F-BF1E-4DE9-B21F-41BA7A1F5BD5}" type="pres">
      <dgm:prSet presAssocID="{F4F981B5-7960-4858-AC58-6C3BC37ED845}" presName="Name23" presStyleLbl="parChTrans1D4" presStyleIdx="4" presStyleCnt="5"/>
      <dgm:spPr/>
      <dgm:t>
        <a:bodyPr/>
        <a:lstStyle/>
        <a:p>
          <a:endParaRPr lang="tr-TR"/>
        </a:p>
      </dgm:t>
    </dgm:pt>
    <dgm:pt modelId="{2A131417-39C3-4418-B6B7-AD2A99E49CF8}" type="pres">
      <dgm:prSet presAssocID="{FED42DCD-AC39-4B81-8B2B-9629F303B031}" presName="hierRoot4" presStyleCnt="0"/>
      <dgm:spPr/>
    </dgm:pt>
    <dgm:pt modelId="{4890C1DA-7D28-4EC9-A1A1-0F4C93FECF7A}" type="pres">
      <dgm:prSet presAssocID="{FED42DCD-AC39-4B81-8B2B-9629F303B031}" presName="composite4" presStyleCnt="0"/>
      <dgm:spPr/>
    </dgm:pt>
    <dgm:pt modelId="{D070769D-C2FC-4780-A2A9-DB635FF5ACAC}" type="pres">
      <dgm:prSet presAssocID="{FED42DCD-AC39-4B81-8B2B-9629F303B031}" presName="background4" presStyleLbl="node4" presStyleIdx="4" presStyleCnt="5"/>
      <dgm:spPr/>
    </dgm:pt>
    <dgm:pt modelId="{BC6FE3E6-9F37-4858-AE1C-E959121475FF}" type="pres">
      <dgm:prSet presAssocID="{FED42DCD-AC39-4B81-8B2B-9629F303B031}" presName="text4" presStyleLbl="fgAcc4" presStyleIdx="4" presStyleCnt="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08A61CAB-A711-4BCE-AFC3-3B44F0691E9A}" type="pres">
      <dgm:prSet presAssocID="{FED42DCD-AC39-4B81-8B2B-9629F303B031}" presName="hierChild5" presStyleCnt="0"/>
      <dgm:spPr/>
    </dgm:pt>
  </dgm:ptLst>
  <dgm:cxnLst>
    <dgm:cxn modelId="{C7DD4A87-D8CC-4E8E-8CE5-0B189D3FAD7F}" type="presOf" srcId="{AB130FD5-B603-43DA-A493-166A104C63BF}" destId="{7EF8BFB8-922A-4B02-9D11-42908D793C58}" srcOrd="0" destOrd="0" presId="urn:microsoft.com/office/officeart/2005/8/layout/hierarchy1"/>
    <dgm:cxn modelId="{3F4BE01D-56AD-4522-B596-AB74BA547A8F}" type="presOf" srcId="{7A1E7A78-8148-46F5-8405-DBB16251C3B3}" destId="{8AA5D96D-EE74-44FC-8C2E-DD6B3C7DDF1D}" srcOrd="0" destOrd="0" presId="urn:microsoft.com/office/officeart/2005/8/layout/hierarchy1"/>
    <dgm:cxn modelId="{781F4472-FE52-4CC8-BE34-189524B197D7}" srcId="{05397C6A-3FBA-4FB9-A1B2-A5E516F9E0A3}" destId="{9254B422-0BD1-4E31-8FF7-D0C995BAA21F}" srcOrd="1" destOrd="0" parTransId="{CC5F2981-5928-4521-945F-FE3C11C06D6F}" sibTransId="{A14DE477-F125-48DE-BC1A-C657A263903F}"/>
    <dgm:cxn modelId="{026B6735-7897-435B-93F4-1ABF31FBB328}" type="presOf" srcId="{C5D485F8-3D47-4610-A69D-7D1B58EBAE3D}" destId="{48C0DED7-6F3D-44EC-8A16-63987DBD4C89}" srcOrd="0" destOrd="0" presId="urn:microsoft.com/office/officeart/2005/8/layout/hierarchy1"/>
    <dgm:cxn modelId="{1C685C4C-B652-437A-ACFF-4741737462B3}" type="presOf" srcId="{D18F02EE-963E-4034-A404-436DE3310AED}" destId="{12ED471C-FE83-4A8E-B7D1-311369B2EE5E}" srcOrd="0" destOrd="0" presId="urn:microsoft.com/office/officeart/2005/8/layout/hierarchy1"/>
    <dgm:cxn modelId="{27D8AF58-8595-470A-9A13-E664CCA4EE46}" srcId="{C795D4BC-0B92-4B98-8626-BBE8A5EDAF93}" destId="{C5D485F8-3D47-4610-A69D-7D1B58EBAE3D}" srcOrd="1" destOrd="0" parTransId="{8EBAC9D2-B363-4B81-A3FE-5C9B8F4F415C}" sibTransId="{D4F7746F-B05A-4CAD-811B-7645146093C2}"/>
    <dgm:cxn modelId="{56DD3BCE-CBF0-48B8-BCBA-9E82765ABE0B}" type="presOf" srcId="{5F7132B8-9551-4B2D-8CC8-5DBEE1EC9C7B}" destId="{A0EEB977-AAF4-4D8F-8ECB-8F379E46BD8B}" srcOrd="0" destOrd="0" presId="urn:microsoft.com/office/officeart/2005/8/layout/hierarchy1"/>
    <dgm:cxn modelId="{4D0A93DD-DC56-40AF-9B8C-999BF766246B}" type="presOf" srcId="{987D4215-373C-435B-90A8-6C4A4433E300}" destId="{A3F8382A-A9BB-46F6-8099-D7D17FDF23E5}" srcOrd="0" destOrd="0" presId="urn:microsoft.com/office/officeart/2005/8/layout/hierarchy1"/>
    <dgm:cxn modelId="{03399370-4791-42E2-B927-E8548C9D522B}" type="presOf" srcId="{9254B422-0BD1-4E31-8FF7-D0C995BAA21F}" destId="{2C53F734-AF9E-43F9-A81A-664BB79A7BFF}" srcOrd="0" destOrd="0" presId="urn:microsoft.com/office/officeart/2005/8/layout/hierarchy1"/>
    <dgm:cxn modelId="{4DD8B0C7-25C4-4BB8-B1F1-4FD5C4ACB002}" type="presOf" srcId="{D49C68BD-78F1-4441-9B63-FE15D489481F}" destId="{E0FA2A33-1147-4273-BDE7-C6BC2C857D4F}" srcOrd="0" destOrd="0" presId="urn:microsoft.com/office/officeart/2005/8/layout/hierarchy1"/>
    <dgm:cxn modelId="{7D51E215-40EB-4FF0-8042-B191D7E83761}" type="presOf" srcId="{8EBAC9D2-B363-4B81-A3FE-5C9B8F4F415C}" destId="{E21DCDE6-907B-4355-A457-9B8D50DCCBEE}" srcOrd="0" destOrd="0" presId="urn:microsoft.com/office/officeart/2005/8/layout/hierarchy1"/>
    <dgm:cxn modelId="{8DFD656F-3167-4F5B-88E9-187A389982BD}" srcId="{ACD3C5D0-E15D-4B0C-AAC0-DE8BE09F9B97}" destId="{A5C995E4-E44C-4954-BE78-1A7BCC6C2998}" srcOrd="1" destOrd="0" parTransId="{E4BF2DAD-E91C-4479-847E-7FD47E9FCBBC}" sibTransId="{9AB2FED9-FE3F-4862-98CC-FC4A3E61651C}"/>
    <dgm:cxn modelId="{1D2F4054-659E-4D2E-BD33-33D870326E53}" type="presOf" srcId="{FED42DCD-AC39-4B81-8B2B-9629F303B031}" destId="{BC6FE3E6-9F37-4858-AE1C-E959121475FF}" srcOrd="0" destOrd="0" presId="urn:microsoft.com/office/officeart/2005/8/layout/hierarchy1"/>
    <dgm:cxn modelId="{065CF1A2-7488-48E8-B32F-30E963FB8737}" type="presOf" srcId="{D8BAA8E8-E650-412C-A2EF-C2FB525B8EC7}" destId="{B05C2572-4A94-4577-A29B-AE2561A48A56}" srcOrd="0" destOrd="0" presId="urn:microsoft.com/office/officeart/2005/8/layout/hierarchy1"/>
    <dgm:cxn modelId="{246C3842-B3A8-4E50-910A-528C44823134}" type="presOf" srcId="{F4F981B5-7960-4858-AC58-6C3BC37ED845}" destId="{B1F8D40F-BF1E-4DE9-B21F-41BA7A1F5BD5}" srcOrd="0" destOrd="0" presId="urn:microsoft.com/office/officeart/2005/8/layout/hierarchy1"/>
    <dgm:cxn modelId="{BB48109C-D68F-430F-8080-2D91B391431E}" srcId="{D49C68BD-78F1-4441-9B63-FE15D489481F}" destId="{C795D4BC-0B92-4B98-8626-BBE8A5EDAF93}" srcOrd="0" destOrd="0" parTransId="{28EB8695-5699-478C-9057-3001FF4DC6EB}" sibTransId="{74A7A1E7-BE76-471C-9964-C503898E9131}"/>
    <dgm:cxn modelId="{00ED7991-8919-408D-8126-2BAE646C6764}" srcId="{C795D4BC-0B92-4B98-8626-BBE8A5EDAF93}" destId="{987D4215-373C-435B-90A8-6C4A4433E300}" srcOrd="0" destOrd="0" parTransId="{4D3D9F81-68BC-4180-ABBE-FE2FE77285D6}" sibTransId="{C4DD908A-533E-4747-887D-7715852FAF1B}"/>
    <dgm:cxn modelId="{23AFE5E5-C6C9-4721-81AA-92F21BE666CE}" srcId="{05397C6A-3FBA-4FB9-A1B2-A5E516F9E0A3}" destId="{7FBF5B8D-13E1-4587-B52E-90D33BCA6933}" srcOrd="0" destOrd="0" parTransId="{764C643A-DE51-4796-83AE-45DBAFBFDC36}" sibTransId="{D39795B6-9D1C-4459-80D7-4743408EA297}"/>
    <dgm:cxn modelId="{08441C73-FC26-440B-BE58-C26310570DB1}" srcId="{D8BAA8E8-E650-412C-A2EF-C2FB525B8EC7}" destId="{D49C68BD-78F1-4441-9B63-FE15D489481F}" srcOrd="0" destOrd="0" parTransId="{315FF00D-7E56-4AAB-AF7C-9ABB29E34C3C}" sibTransId="{8087F7A2-ECFC-4A3A-8B4E-52960F64FC98}"/>
    <dgm:cxn modelId="{4B11C703-C213-4BB9-AFFA-F22AD1F2CFDD}" type="presOf" srcId="{4D3D9F81-68BC-4180-ABBE-FE2FE77285D6}" destId="{671E6529-B83A-44A9-8793-FC12BD043EDE}" srcOrd="0" destOrd="0" presId="urn:microsoft.com/office/officeart/2005/8/layout/hierarchy1"/>
    <dgm:cxn modelId="{F2BD46D1-8972-4214-B2C0-4A641475F9E9}" srcId="{05397C6A-3FBA-4FB9-A1B2-A5E516F9E0A3}" destId="{FED42DCD-AC39-4B81-8B2B-9629F303B031}" srcOrd="2" destOrd="0" parTransId="{F4F981B5-7960-4858-AC58-6C3BC37ED845}" sibTransId="{A3295A2B-79E3-48A8-93F9-5C1CE62B0494}"/>
    <dgm:cxn modelId="{D095C01D-58F4-4FED-B33E-F5B513CE7EFA}" type="presOf" srcId="{0597A7F8-2A9F-442F-AE6B-A6E458E21ED2}" destId="{F5AB86C8-23B1-4C12-BC40-0980DB7BC5DD}" srcOrd="0" destOrd="0" presId="urn:microsoft.com/office/officeart/2005/8/layout/hierarchy1"/>
    <dgm:cxn modelId="{C450F2DC-5131-4107-B886-41EEC20A1E6F}" type="presOf" srcId="{3436F810-EDBF-4597-A059-B386DE5EA1F5}" destId="{9997C618-2EF9-4760-ADCC-0D8EACF38488}" srcOrd="0" destOrd="0" presId="urn:microsoft.com/office/officeart/2005/8/layout/hierarchy1"/>
    <dgm:cxn modelId="{B09074EA-14A9-40BD-8863-BF5A8379A586}" type="presOf" srcId="{28EB8695-5699-478C-9057-3001FF4DC6EB}" destId="{1C361E6E-C11A-4AE7-A229-6189102871D1}" srcOrd="0" destOrd="0" presId="urn:microsoft.com/office/officeart/2005/8/layout/hierarchy1"/>
    <dgm:cxn modelId="{48B53EDF-B0C6-4A18-BF8D-2DB22A572284}" type="presOf" srcId="{205CFAD3-7013-4E81-9714-701785306BFE}" destId="{2082A41D-3F8E-46E8-BC98-10F47A2533F6}" srcOrd="0" destOrd="0" presId="urn:microsoft.com/office/officeart/2005/8/layout/hierarchy1"/>
    <dgm:cxn modelId="{61076C1B-8D2A-4C92-8A4E-8F984E00EF12}" type="presOf" srcId="{ACD3C5D0-E15D-4B0C-AAC0-DE8BE09F9B97}" destId="{8D6D4A5E-F9B9-41FB-88AD-DCAA18E3AB8A}" srcOrd="0" destOrd="0" presId="urn:microsoft.com/office/officeart/2005/8/layout/hierarchy1"/>
    <dgm:cxn modelId="{2EDE6F2C-B366-47D8-B492-ED01E3408F8E}" srcId="{D49C68BD-78F1-4441-9B63-FE15D489481F}" destId="{AB130FD5-B603-43DA-A493-166A104C63BF}" srcOrd="1" destOrd="0" parTransId="{205CFAD3-7013-4E81-9714-701785306BFE}" sibTransId="{B00CEF78-A1DD-4953-A99E-1790A619840D}"/>
    <dgm:cxn modelId="{4F514195-280D-4A2F-A0F9-8F390A488127}" type="presOf" srcId="{E4BF2DAD-E91C-4479-847E-7FD47E9FCBBC}" destId="{DD9E7FBE-F736-46FB-93EC-38868258A5CC}" srcOrd="0" destOrd="0" presId="urn:microsoft.com/office/officeart/2005/8/layout/hierarchy1"/>
    <dgm:cxn modelId="{93FE3C1F-2F9F-4F4C-B014-687C39FFCC41}" type="presOf" srcId="{A5C995E4-E44C-4954-BE78-1A7BCC6C2998}" destId="{C4EF6AC0-8DBA-496D-909F-7D8566D2C9D8}" srcOrd="0" destOrd="0" presId="urn:microsoft.com/office/officeart/2005/8/layout/hierarchy1"/>
    <dgm:cxn modelId="{DD540FB6-EBC5-41CC-9ADC-487EF5CB3B9E}" type="presOf" srcId="{05397C6A-3FBA-4FB9-A1B2-A5E516F9E0A3}" destId="{8EA8A69B-915A-475A-94E3-54B2CBFEE8F8}" srcOrd="0" destOrd="0" presId="urn:microsoft.com/office/officeart/2005/8/layout/hierarchy1"/>
    <dgm:cxn modelId="{82715A83-DF7F-4A99-B8E0-093E88378F5A}" srcId="{D49C68BD-78F1-4441-9B63-FE15D489481F}" destId="{5F7132B8-9551-4B2D-8CC8-5DBEE1EC9C7B}" srcOrd="2" destOrd="0" parTransId="{7A1E7A78-8148-46F5-8405-DBB16251C3B3}" sibTransId="{182BDA53-CD51-49BB-B0D4-637C696A5541}"/>
    <dgm:cxn modelId="{1FB75D6F-4FBE-4E23-8F57-456BBD7ED931}" type="presOf" srcId="{CC5F2981-5928-4521-945F-FE3C11C06D6F}" destId="{794A55D6-EB76-44E3-92DE-6A381B34AB8E}" srcOrd="0" destOrd="0" presId="urn:microsoft.com/office/officeart/2005/8/layout/hierarchy1"/>
    <dgm:cxn modelId="{4131978A-6E10-4A95-A2CC-EF9409C1D90E}" srcId="{AB130FD5-B603-43DA-A493-166A104C63BF}" destId="{ACD3C5D0-E15D-4B0C-AAC0-DE8BE09F9B97}" srcOrd="0" destOrd="0" parTransId="{D18F02EE-963E-4034-A404-436DE3310AED}" sibTransId="{9E1924BE-A894-4894-9961-13EC7B0D0719}"/>
    <dgm:cxn modelId="{33B7C5D0-8572-442A-9B6B-2C78A4CA4D40}" srcId="{ACD3C5D0-E15D-4B0C-AAC0-DE8BE09F9B97}" destId="{3436F810-EDBF-4597-A059-B386DE5EA1F5}" srcOrd="0" destOrd="0" parTransId="{0597A7F8-2A9F-442F-AE6B-A6E458E21ED2}" sibTransId="{06139783-9ED3-4AF1-8DF3-052D45ED86F3}"/>
    <dgm:cxn modelId="{AA61FADD-1F94-4CC8-913D-C29F71193D27}" srcId="{5F7132B8-9551-4B2D-8CC8-5DBEE1EC9C7B}" destId="{05397C6A-3FBA-4FB9-A1B2-A5E516F9E0A3}" srcOrd="0" destOrd="0" parTransId="{5B05B2DF-16B3-402D-B137-7DA98D825C1B}" sibTransId="{1E7D88F5-57B9-4CFA-A223-ACFB9FC6A254}"/>
    <dgm:cxn modelId="{59F1F4B5-6FE0-4562-846B-5EAE094EE8DC}" type="presOf" srcId="{C795D4BC-0B92-4B98-8626-BBE8A5EDAF93}" destId="{A51525EF-CFD5-41C3-BC4F-2145D9D5F53C}" srcOrd="0" destOrd="0" presId="urn:microsoft.com/office/officeart/2005/8/layout/hierarchy1"/>
    <dgm:cxn modelId="{A0523764-7C35-4952-A3E2-3CEE24CA4863}" type="presOf" srcId="{764C643A-DE51-4796-83AE-45DBAFBFDC36}" destId="{BBE29BF8-4DF7-4313-B902-C56C4C0FFB28}" srcOrd="0" destOrd="0" presId="urn:microsoft.com/office/officeart/2005/8/layout/hierarchy1"/>
    <dgm:cxn modelId="{D2082FF7-2A50-4F20-A9A7-65E7995C0C86}" type="presOf" srcId="{5B05B2DF-16B3-402D-B137-7DA98D825C1B}" destId="{219F378B-A230-47B7-8CF9-3557A537B91E}" srcOrd="0" destOrd="0" presId="urn:microsoft.com/office/officeart/2005/8/layout/hierarchy1"/>
    <dgm:cxn modelId="{831ABDB9-A48D-4421-8E01-83172853E2D9}" type="presOf" srcId="{7FBF5B8D-13E1-4587-B52E-90D33BCA6933}" destId="{C1182DF0-10F0-4F06-BC81-ADD4509A9411}" srcOrd="0" destOrd="0" presId="urn:microsoft.com/office/officeart/2005/8/layout/hierarchy1"/>
    <dgm:cxn modelId="{86F4B02C-ADB1-429D-A2B0-1DC3686D204F}" type="presParOf" srcId="{B05C2572-4A94-4577-A29B-AE2561A48A56}" destId="{5EF26D5C-0737-401D-9278-67ABE30F3513}" srcOrd="0" destOrd="0" presId="urn:microsoft.com/office/officeart/2005/8/layout/hierarchy1"/>
    <dgm:cxn modelId="{919D8C87-FDCD-4E4D-888F-CCDDAB069FE6}" type="presParOf" srcId="{5EF26D5C-0737-401D-9278-67ABE30F3513}" destId="{0B05E140-9056-434B-BAB0-2C41F889F268}" srcOrd="0" destOrd="0" presId="urn:microsoft.com/office/officeart/2005/8/layout/hierarchy1"/>
    <dgm:cxn modelId="{FA27ED55-B8EC-4E77-87BC-1DA3C5F68D0E}" type="presParOf" srcId="{0B05E140-9056-434B-BAB0-2C41F889F268}" destId="{0525B8D5-592E-4BED-81A3-FB41BA0A8DDE}" srcOrd="0" destOrd="0" presId="urn:microsoft.com/office/officeart/2005/8/layout/hierarchy1"/>
    <dgm:cxn modelId="{182FC1B8-8A11-4894-921A-644CE04A9684}" type="presParOf" srcId="{0B05E140-9056-434B-BAB0-2C41F889F268}" destId="{E0FA2A33-1147-4273-BDE7-C6BC2C857D4F}" srcOrd="1" destOrd="0" presId="urn:microsoft.com/office/officeart/2005/8/layout/hierarchy1"/>
    <dgm:cxn modelId="{75891521-13F4-47C7-B77A-20E4EA508268}" type="presParOf" srcId="{5EF26D5C-0737-401D-9278-67ABE30F3513}" destId="{11978748-3BBF-4F06-B200-33B60DE1F710}" srcOrd="1" destOrd="0" presId="urn:microsoft.com/office/officeart/2005/8/layout/hierarchy1"/>
    <dgm:cxn modelId="{C2AF39C0-1E29-4973-A72B-6871085ACF75}" type="presParOf" srcId="{11978748-3BBF-4F06-B200-33B60DE1F710}" destId="{1C361E6E-C11A-4AE7-A229-6189102871D1}" srcOrd="0" destOrd="0" presId="urn:microsoft.com/office/officeart/2005/8/layout/hierarchy1"/>
    <dgm:cxn modelId="{740CAD17-5349-4C85-84CD-42CDC02569BD}" type="presParOf" srcId="{11978748-3BBF-4F06-B200-33B60DE1F710}" destId="{3CE06B6A-36E2-4DDB-85A9-190FAD88BE9A}" srcOrd="1" destOrd="0" presId="urn:microsoft.com/office/officeart/2005/8/layout/hierarchy1"/>
    <dgm:cxn modelId="{0AEA4BC8-503A-4C71-B135-7F5913E40B1E}" type="presParOf" srcId="{3CE06B6A-36E2-4DDB-85A9-190FAD88BE9A}" destId="{21CF07DC-4F55-4F66-BEC2-56B04A4E43B0}" srcOrd="0" destOrd="0" presId="urn:microsoft.com/office/officeart/2005/8/layout/hierarchy1"/>
    <dgm:cxn modelId="{B45869FD-19C1-46E9-B4B1-E139AE8CDD5F}" type="presParOf" srcId="{21CF07DC-4F55-4F66-BEC2-56B04A4E43B0}" destId="{DE15A0E1-BDF6-4DC8-910F-DD951A5DF657}" srcOrd="0" destOrd="0" presId="urn:microsoft.com/office/officeart/2005/8/layout/hierarchy1"/>
    <dgm:cxn modelId="{BE1C1B5F-17CD-455C-A1C7-53C4DFFF8E2E}" type="presParOf" srcId="{21CF07DC-4F55-4F66-BEC2-56B04A4E43B0}" destId="{A51525EF-CFD5-41C3-BC4F-2145D9D5F53C}" srcOrd="1" destOrd="0" presId="urn:microsoft.com/office/officeart/2005/8/layout/hierarchy1"/>
    <dgm:cxn modelId="{F6CF2D9C-9609-4D6A-AF05-D83215CA5AFF}" type="presParOf" srcId="{3CE06B6A-36E2-4DDB-85A9-190FAD88BE9A}" destId="{BE8C2EFC-77B3-4735-B5D7-78D38C00CB2F}" srcOrd="1" destOrd="0" presId="urn:microsoft.com/office/officeart/2005/8/layout/hierarchy1"/>
    <dgm:cxn modelId="{DE61B548-9C6D-40BB-BABD-977C9B7411E8}" type="presParOf" srcId="{BE8C2EFC-77B3-4735-B5D7-78D38C00CB2F}" destId="{671E6529-B83A-44A9-8793-FC12BD043EDE}" srcOrd="0" destOrd="0" presId="urn:microsoft.com/office/officeart/2005/8/layout/hierarchy1"/>
    <dgm:cxn modelId="{1CF64082-1DC5-4EEE-8C19-ACA14D5E7CE6}" type="presParOf" srcId="{BE8C2EFC-77B3-4735-B5D7-78D38C00CB2F}" destId="{95777973-E8F5-4022-810A-1FC6411DB75F}" srcOrd="1" destOrd="0" presId="urn:microsoft.com/office/officeart/2005/8/layout/hierarchy1"/>
    <dgm:cxn modelId="{23647F28-7EF9-43D8-A19E-271CFC2E4F99}" type="presParOf" srcId="{95777973-E8F5-4022-810A-1FC6411DB75F}" destId="{B5BD8CD5-2E9A-45CB-943A-3E40EE1C3C6C}" srcOrd="0" destOrd="0" presId="urn:microsoft.com/office/officeart/2005/8/layout/hierarchy1"/>
    <dgm:cxn modelId="{75E9F95D-A504-4764-96BC-DBE001839A20}" type="presParOf" srcId="{B5BD8CD5-2E9A-45CB-943A-3E40EE1C3C6C}" destId="{4DC699B2-D014-491E-A65A-5913B04F044E}" srcOrd="0" destOrd="0" presId="urn:microsoft.com/office/officeart/2005/8/layout/hierarchy1"/>
    <dgm:cxn modelId="{0BBDB43A-F7CB-439F-8C80-F75CACC600CD}" type="presParOf" srcId="{B5BD8CD5-2E9A-45CB-943A-3E40EE1C3C6C}" destId="{A3F8382A-A9BB-46F6-8099-D7D17FDF23E5}" srcOrd="1" destOrd="0" presId="urn:microsoft.com/office/officeart/2005/8/layout/hierarchy1"/>
    <dgm:cxn modelId="{5D9C1FAC-0D18-42C7-8BC9-CD323985AD53}" type="presParOf" srcId="{95777973-E8F5-4022-810A-1FC6411DB75F}" destId="{4512851A-F31A-4582-B5CD-ABA01AA86768}" srcOrd="1" destOrd="0" presId="urn:microsoft.com/office/officeart/2005/8/layout/hierarchy1"/>
    <dgm:cxn modelId="{FFD3C0A8-6F86-4869-8EC7-CC167B5785BD}" type="presParOf" srcId="{BE8C2EFC-77B3-4735-B5D7-78D38C00CB2F}" destId="{E21DCDE6-907B-4355-A457-9B8D50DCCBEE}" srcOrd="2" destOrd="0" presId="urn:microsoft.com/office/officeart/2005/8/layout/hierarchy1"/>
    <dgm:cxn modelId="{D18FB52D-D630-4E40-9350-5EEE71EFF905}" type="presParOf" srcId="{BE8C2EFC-77B3-4735-B5D7-78D38C00CB2F}" destId="{E4B2766F-F974-4ADF-A5D1-A45583BF101B}" srcOrd="3" destOrd="0" presId="urn:microsoft.com/office/officeart/2005/8/layout/hierarchy1"/>
    <dgm:cxn modelId="{D1E22EC0-4762-43D8-AD38-4DB6B53519DF}" type="presParOf" srcId="{E4B2766F-F974-4ADF-A5D1-A45583BF101B}" destId="{D9CE055D-3CE1-4A0C-A43B-F010F25302A7}" srcOrd="0" destOrd="0" presId="urn:microsoft.com/office/officeart/2005/8/layout/hierarchy1"/>
    <dgm:cxn modelId="{90484C7B-73A1-45E2-984F-3302AF3A2BE3}" type="presParOf" srcId="{D9CE055D-3CE1-4A0C-A43B-F010F25302A7}" destId="{40D9AA88-D236-487B-ACC9-EC1F2903C0C1}" srcOrd="0" destOrd="0" presId="urn:microsoft.com/office/officeart/2005/8/layout/hierarchy1"/>
    <dgm:cxn modelId="{C6401F09-26DD-482B-80FB-618B82A7B88E}" type="presParOf" srcId="{D9CE055D-3CE1-4A0C-A43B-F010F25302A7}" destId="{48C0DED7-6F3D-44EC-8A16-63987DBD4C89}" srcOrd="1" destOrd="0" presId="urn:microsoft.com/office/officeart/2005/8/layout/hierarchy1"/>
    <dgm:cxn modelId="{2E11603C-CC31-41F8-970E-35ADDE854402}" type="presParOf" srcId="{E4B2766F-F974-4ADF-A5D1-A45583BF101B}" destId="{0621BC08-900D-4499-8BC8-74735F10C617}" srcOrd="1" destOrd="0" presId="urn:microsoft.com/office/officeart/2005/8/layout/hierarchy1"/>
    <dgm:cxn modelId="{4831C286-D053-463E-A202-94AE4DB7F806}" type="presParOf" srcId="{11978748-3BBF-4F06-B200-33B60DE1F710}" destId="{2082A41D-3F8E-46E8-BC98-10F47A2533F6}" srcOrd="2" destOrd="0" presId="urn:microsoft.com/office/officeart/2005/8/layout/hierarchy1"/>
    <dgm:cxn modelId="{5312D22E-6633-4D6C-A733-7687B8903E07}" type="presParOf" srcId="{11978748-3BBF-4F06-B200-33B60DE1F710}" destId="{76ADD973-01D9-4C84-9DCD-C9561A8A9463}" srcOrd="3" destOrd="0" presId="urn:microsoft.com/office/officeart/2005/8/layout/hierarchy1"/>
    <dgm:cxn modelId="{BE0B3A68-1FEA-4E26-9BE6-AF75666BB83A}" type="presParOf" srcId="{76ADD973-01D9-4C84-9DCD-C9561A8A9463}" destId="{DDACA06F-8BF9-459E-9B81-AC87FBEE9AAD}" srcOrd="0" destOrd="0" presId="urn:microsoft.com/office/officeart/2005/8/layout/hierarchy1"/>
    <dgm:cxn modelId="{F1E07576-15D9-495B-BE3B-C1293601A032}" type="presParOf" srcId="{DDACA06F-8BF9-459E-9B81-AC87FBEE9AAD}" destId="{903796D7-6E61-4B68-8397-6AE6A1ECD8D2}" srcOrd="0" destOrd="0" presId="urn:microsoft.com/office/officeart/2005/8/layout/hierarchy1"/>
    <dgm:cxn modelId="{AC9BD65D-93DB-4140-B1F9-279C0340BFEB}" type="presParOf" srcId="{DDACA06F-8BF9-459E-9B81-AC87FBEE9AAD}" destId="{7EF8BFB8-922A-4B02-9D11-42908D793C58}" srcOrd="1" destOrd="0" presId="urn:microsoft.com/office/officeart/2005/8/layout/hierarchy1"/>
    <dgm:cxn modelId="{FDDE0CFA-0BA3-4B51-9CA5-A2982FA4DAE6}" type="presParOf" srcId="{76ADD973-01D9-4C84-9DCD-C9561A8A9463}" destId="{04BA2FC7-AC0D-44D2-8F80-4BDF6E16BDF1}" srcOrd="1" destOrd="0" presId="urn:microsoft.com/office/officeart/2005/8/layout/hierarchy1"/>
    <dgm:cxn modelId="{678AB366-1D34-4764-946A-BEE6D64F9CCD}" type="presParOf" srcId="{04BA2FC7-AC0D-44D2-8F80-4BDF6E16BDF1}" destId="{12ED471C-FE83-4A8E-B7D1-311369B2EE5E}" srcOrd="0" destOrd="0" presId="urn:microsoft.com/office/officeart/2005/8/layout/hierarchy1"/>
    <dgm:cxn modelId="{3CD827B1-6245-4A67-9FFB-1C67454D1F64}" type="presParOf" srcId="{04BA2FC7-AC0D-44D2-8F80-4BDF6E16BDF1}" destId="{A9003B98-D3F5-49BC-82F0-CAE7A6B304D3}" srcOrd="1" destOrd="0" presId="urn:microsoft.com/office/officeart/2005/8/layout/hierarchy1"/>
    <dgm:cxn modelId="{56A17DFA-834B-443D-AA34-2B769B7F8566}" type="presParOf" srcId="{A9003B98-D3F5-49BC-82F0-CAE7A6B304D3}" destId="{155ADDD2-80D7-45B8-A920-0BA2B2824C5A}" srcOrd="0" destOrd="0" presId="urn:microsoft.com/office/officeart/2005/8/layout/hierarchy1"/>
    <dgm:cxn modelId="{F07BB9C6-513B-4AE9-84C4-4D59AFBB003F}" type="presParOf" srcId="{155ADDD2-80D7-45B8-A920-0BA2B2824C5A}" destId="{FE8EF6A3-2B62-4E0B-970F-6641442328F6}" srcOrd="0" destOrd="0" presId="urn:microsoft.com/office/officeart/2005/8/layout/hierarchy1"/>
    <dgm:cxn modelId="{55013CBF-7829-4085-A947-255142122E62}" type="presParOf" srcId="{155ADDD2-80D7-45B8-A920-0BA2B2824C5A}" destId="{8D6D4A5E-F9B9-41FB-88AD-DCAA18E3AB8A}" srcOrd="1" destOrd="0" presId="urn:microsoft.com/office/officeart/2005/8/layout/hierarchy1"/>
    <dgm:cxn modelId="{31710044-0466-4D8F-BF73-A0C68AE7BEF4}" type="presParOf" srcId="{A9003B98-D3F5-49BC-82F0-CAE7A6B304D3}" destId="{50F0F2E0-ED6E-4B53-B7EF-93FE73D0E78C}" srcOrd="1" destOrd="0" presId="urn:microsoft.com/office/officeart/2005/8/layout/hierarchy1"/>
    <dgm:cxn modelId="{8A550B7C-05BD-4A5E-9DB7-A269EF028167}" type="presParOf" srcId="{50F0F2E0-ED6E-4B53-B7EF-93FE73D0E78C}" destId="{F5AB86C8-23B1-4C12-BC40-0980DB7BC5DD}" srcOrd="0" destOrd="0" presId="urn:microsoft.com/office/officeart/2005/8/layout/hierarchy1"/>
    <dgm:cxn modelId="{4E3FBFA5-80A5-4091-B0AD-F23786CD168F}" type="presParOf" srcId="{50F0F2E0-ED6E-4B53-B7EF-93FE73D0E78C}" destId="{9F6E0AA9-83D6-492F-BBB5-0854C9C1DBAF}" srcOrd="1" destOrd="0" presId="urn:microsoft.com/office/officeart/2005/8/layout/hierarchy1"/>
    <dgm:cxn modelId="{38403893-CD78-449F-A912-01E8A1B2D4E5}" type="presParOf" srcId="{9F6E0AA9-83D6-492F-BBB5-0854C9C1DBAF}" destId="{5219ADF5-E42D-4A8E-9588-3911792FA7A9}" srcOrd="0" destOrd="0" presId="urn:microsoft.com/office/officeart/2005/8/layout/hierarchy1"/>
    <dgm:cxn modelId="{5F0F909E-2033-4143-BDE1-1952B40158B4}" type="presParOf" srcId="{5219ADF5-E42D-4A8E-9588-3911792FA7A9}" destId="{636F897E-57CE-4C1B-ADCD-87AA95CAA2E3}" srcOrd="0" destOrd="0" presId="urn:microsoft.com/office/officeart/2005/8/layout/hierarchy1"/>
    <dgm:cxn modelId="{E8994ECA-83FB-459D-92A4-F4A7A132849B}" type="presParOf" srcId="{5219ADF5-E42D-4A8E-9588-3911792FA7A9}" destId="{9997C618-2EF9-4760-ADCC-0D8EACF38488}" srcOrd="1" destOrd="0" presId="urn:microsoft.com/office/officeart/2005/8/layout/hierarchy1"/>
    <dgm:cxn modelId="{B2772A73-3433-41F1-83B0-0EA5685F4AFF}" type="presParOf" srcId="{9F6E0AA9-83D6-492F-BBB5-0854C9C1DBAF}" destId="{541553E5-751A-41B9-81A1-AF45AFDF6D51}" srcOrd="1" destOrd="0" presId="urn:microsoft.com/office/officeart/2005/8/layout/hierarchy1"/>
    <dgm:cxn modelId="{D5258329-2FC4-46AE-980B-04E18A365FFC}" type="presParOf" srcId="{50F0F2E0-ED6E-4B53-B7EF-93FE73D0E78C}" destId="{DD9E7FBE-F736-46FB-93EC-38868258A5CC}" srcOrd="2" destOrd="0" presId="urn:microsoft.com/office/officeart/2005/8/layout/hierarchy1"/>
    <dgm:cxn modelId="{DF4C1393-8C9E-4F34-A411-1C65C11E9C2F}" type="presParOf" srcId="{50F0F2E0-ED6E-4B53-B7EF-93FE73D0E78C}" destId="{FD8B57E0-C4B6-4EF1-A35D-4E464C04EDE6}" srcOrd="3" destOrd="0" presId="urn:microsoft.com/office/officeart/2005/8/layout/hierarchy1"/>
    <dgm:cxn modelId="{8A325CB4-1A61-4B6B-B4C3-31711440432D}" type="presParOf" srcId="{FD8B57E0-C4B6-4EF1-A35D-4E464C04EDE6}" destId="{6EF2345A-5E3C-407F-9AEA-BD6C17B1844E}" srcOrd="0" destOrd="0" presId="urn:microsoft.com/office/officeart/2005/8/layout/hierarchy1"/>
    <dgm:cxn modelId="{EB6C7CCA-A19F-4910-ABEB-3DFCB3632B5A}" type="presParOf" srcId="{6EF2345A-5E3C-407F-9AEA-BD6C17B1844E}" destId="{E2225633-D7EF-4A26-A97E-1F0036BF4E9D}" srcOrd="0" destOrd="0" presId="urn:microsoft.com/office/officeart/2005/8/layout/hierarchy1"/>
    <dgm:cxn modelId="{69E35372-5159-4086-B1CF-22C194774AC2}" type="presParOf" srcId="{6EF2345A-5E3C-407F-9AEA-BD6C17B1844E}" destId="{C4EF6AC0-8DBA-496D-909F-7D8566D2C9D8}" srcOrd="1" destOrd="0" presId="urn:microsoft.com/office/officeart/2005/8/layout/hierarchy1"/>
    <dgm:cxn modelId="{2852AC5B-4373-491B-8B39-40FEA3626D70}" type="presParOf" srcId="{FD8B57E0-C4B6-4EF1-A35D-4E464C04EDE6}" destId="{9AD0F3F3-02FB-4965-9E88-35C18089A4B3}" srcOrd="1" destOrd="0" presId="urn:microsoft.com/office/officeart/2005/8/layout/hierarchy1"/>
    <dgm:cxn modelId="{A0632754-D873-4044-9819-4923AB9EC47F}" type="presParOf" srcId="{11978748-3BBF-4F06-B200-33B60DE1F710}" destId="{8AA5D96D-EE74-44FC-8C2E-DD6B3C7DDF1D}" srcOrd="4" destOrd="0" presId="urn:microsoft.com/office/officeart/2005/8/layout/hierarchy1"/>
    <dgm:cxn modelId="{0E843304-C63D-4DA2-BE1D-B45A69817581}" type="presParOf" srcId="{11978748-3BBF-4F06-B200-33B60DE1F710}" destId="{D1BD0085-5300-458D-82A4-93444430B86F}" srcOrd="5" destOrd="0" presId="urn:microsoft.com/office/officeart/2005/8/layout/hierarchy1"/>
    <dgm:cxn modelId="{3F1A4F0F-65C1-4F01-8BE7-E54FCEEBE8C2}" type="presParOf" srcId="{D1BD0085-5300-458D-82A4-93444430B86F}" destId="{2821F444-4A67-4BD3-813C-134DA4521F3C}" srcOrd="0" destOrd="0" presId="urn:microsoft.com/office/officeart/2005/8/layout/hierarchy1"/>
    <dgm:cxn modelId="{09A7F9F6-26E2-4A6E-9EDD-9493F72026EB}" type="presParOf" srcId="{2821F444-4A67-4BD3-813C-134DA4521F3C}" destId="{68BF8905-F84E-4B9E-9C30-BAC3142F30EF}" srcOrd="0" destOrd="0" presId="urn:microsoft.com/office/officeart/2005/8/layout/hierarchy1"/>
    <dgm:cxn modelId="{4803B4E4-BB75-46F8-B0CF-F8A9D04F69B5}" type="presParOf" srcId="{2821F444-4A67-4BD3-813C-134DA4521F3C}" destId="{A0EEB977-AAF4-4D8F-8ECB-8F379E46BD8B}" srcOrd="1" destOrd="0" presId="urn:microsoft.com/office/officeart/2005/8/layout/hierarchy1"/>
    <dgm:cxn modelId="{985E710A-D1EA-435E-A016-914F59255D23}" type="presParOf" srcId="{D1BD0085-5300-458D-82A4-93444430B86F}" destId="{C8E79F33-5F18-463E-A432-AFFE5E2ACDF9}" srcOrd="1" destOrd="0" presId="urn:microsoft.com/office/officeart/2005/8/layout/hierarchy1"/>
    <dgm:cxn modelId="{0D547AE8-6BF1-42A5-A8D5-8AF7B14B9C77}" type="presParOf" srcId="{C8E79F33-5F18-463E-A432-AFFE5E2ACDF9}" destId="{219F378B-A230-47B7-8CF9-3557A537B91E}" srcOrd="0" destOrd="0" presId="urn:microsoft.com/office/officeart/2005/8/layout/hierarchy1"/>
    <dgm:cxn modelId="{7AD19D18-D0C5-4E99-AD42-1D37C21AFE4D}" type="presParOf" srcId="{C8E79F33-5F18-463E-A432-AFFE5E2ACDF9}" destId="{369D9088-F428-478F-A9E9-29FE73C01276}" srcOrd="1" destOrd="0" presId="urn:microsoft.com/office/officeart/2005/8/layout/hierarchy1"/>
    <dgm:cxn modelId="{5BA68956-DF04-482C-B261-E0F66EFBEF2B}" type="presParOf" srcId="{369D9088-F428-478F-A9E9-29FE73C01276}" destId="{A6938989-EA27-4C6E-A5AE-68C7AA7EF44C}" srcOrd="0" destOrd="0" presId="urn:microsoft.com/office/officeart/2005/8/layout/hierarchy1"/>
    <dgm:cxn modelId="{4AAAC9F5-3A44-479E-88F3-A7CDD19909BE}" type="presParOf" srcId="{A6938989-EA27-4C6E-A5AE-68C7AA7EF44C}" destId="{A8221A05-7F11-43D4-AD00-BAC1F8A9A374}" srcOrd="0" destOrd="0" presId="urn:microsoft.com/office/officeart/2005/8/layout/hierarchy1"/>
    <dgm:cxn modelId="{EF3C258E-4114-4D63-AB45-FF27E7CD2A24}" type="presParOf" srcId="{A6938989-EA27-4C6E-A5AE-68C7AA7EF44C}" destId="{8EA8A69B-915A-475A-94E3-54B2CBFEE8F8}" srcOrd="1" destOrd="0" presId="urn:microsoft.com/office/officeart/2005/8/layout/hierarchy1"/>
    <dgm:cxn modelId="{B29D848C-7290-43CC-A056-D9B397DA9A09}" type="presParOf" srcId="{369D9088-F428-478F-A9E9-29FE73C01276}" destId="{30DEFC7A-98B2-41D5-9CA0-8A2E8512EBB9}" srcOrd="1" destOrd="0" presId="urn:microsoft.com/office/officeart/2005/8/layout/hierarchy1"/>
    <dgm:cxn modelId="{2BA575E3-1BBA-4D13-9625-1B76499E9878}" type="presParOf" srcId="{30DEFC7A-98B2-41D5-9CA0-8A2E8512EBB9}" destId="{BBE29BF8-4DF7-4313-B902-C56C4C0FFB28}" srcOrd="0" destOrd="0" presId="urn:microsoft.com/office/officeart/2005/8/layout/hierarchy1"/>
    <dgm:cxn modelId="{D1CD56E5-4032-4F46-ACDA-BBF6F0DB180D}" type="presParOf" srcId="{30DEFC7A-98B2-41D5-9CA0-8A2E8512EBB9}" destId="{DF7F63EB-1E30-44C6-B1B8-D7970148CBBE}" srcOrd="1" destOrd="0" presId="urn:microsoft.com/office/officeart/2005/8/layout/hierarchy1"/>
    <dgm:cxn modelId="{57C7FC82-E6ED-4202-AE35-24FA508EEE18}" type="presParOf" srcId="{DF7F63EB-1E30-44C6-B1B8-D7970148CBBE}" destId="{6F669FB5-EC6C-4B5E-9BC3-9B9971BBE638}" srcOrd="0" destOrd="0" presId="urn:microsoft.com/office/officeart/2005/8/layout/hierarchy1"/>
    <dgm:cxn modelId="{7BC3E344-8E66-472D-978C-57F9E5726696}" type="presParOf" srcId="{6F669FB5-EC6C-4B5E-9BC3-9B9971BBE638}" destId="{B24FD18F-DE3E-467A-A84F-5F8BE42FBFF5}" srcOrd="0" destOrd="0" presId="urn:microsoft.com/office/officeart/2005/8/layout/hierarchy1"/>
    <dgm:cxn modelId="{FE32A0DC-0C29-42EC-9BFF-53BE2BE9C175}" type="presParOf" srcId="{6F669FB5-EC6C-4B5E-9BC3-9B9971BBE638}" destId="{C1182DF0-10F0-4F06-BC81-ADD4509A9411}" srcOrd="1" destOrd="0" presId="urn:microsoft.com/office/officeart/2005/8/layout/hierarchy1"/>
    <dgm:cxn modelId="{41AD125A-F097-4017-BCBB-7237708B5F8C}" type="presParOf" srcId="{DF7F63EB-1E30-44C6-B1B8-D7970148CBBE}" destId="{CE887AEF-4C7A-43CE-8314-0CD651A86F58}" srcOrd="1" destOrd="0" presId="urn:microsoft.com/office/officeart/2005/8/layout/hierarchy1"/>
    <dgm:cxn modelId="{623BC7E3-3377-4785-98AC-DA7140C74D48}" type="presParOf" srcId="{30DEFC7A-98B2-41D5-9CA0-8A2E8512EBB9}" destId="{794A55D6-EB76-44E3-92DE-6A381B34AB8E}" srcOrd="2" destOrd="0" presId="urn:microsoft.com/office/officeart/2005/8/layout/hierarchy1"/>
    <dgm:cxn modelId="{51DCB37A-CA6D-4DBF-A611-06FF429FD464}" type="presParOf" srcId="{30DEFC7A-98B2-41D5-9CA0-8A2E8512EBB9}" destId="{340FDD4B-3DF3-41FB-AC47-6FC244889267}" srcOrd="3" destOrd="0" presId="urn:microsoft.com/office/officeart/2005/8/layout/hierarchy1"/>
    <dgm:cxn modelId="{B4D89981-2576-400C-8C8F-7F6FEBCBD34F}" type="presParOf" srcId="{340FDD4B-3DF3-41FB-AC47-6FC244889267}" destId="{DF7BF3DB-D69B-4BBE-B738-5FA19113CB77}" srcOrd="0" destOrd="0" presId="urn:microsoft.com/office/officeart/2005/8/layout/hierarchy1"/>
    <dgm:cxn modelId="{382DD96A-FB97-483F-9CD7-BAF4F96EBB84}" type="presParOf" srcId="{DF7BF3DB-D69B-4BBE-B738-5FA19113CB77}" destId="{BB29293B-C32C-4A7B-AC70-3EC9A92919D6}" srcOrd="0" destOrd="0" presId="urn:microsoft.com/office/officeart/2005/8/layout/hierarchy1"/>
    <dgm:cxn modelId="{C280F362-4D27-4108-8107-2F4ABE405A10}" type="presParOf" srcId="{DF7BF3DB-D69B-4BBE-B738-5FA19113CB77}" destId="{2C53F734-AF9E-43F9-A81A-664BB79A7BFF}" srcOrd="1" destOrd="0" presId="urn:microsoft.com/office/officeart/2005/8/layout/hierarchy1"/>
    <dgm:cxn modelId="{4329ECF3-1FB8-4F07-ACA4-59F30ABA314F}" type="presParOf" srcId="{340FDD4B-3DF3-41FB-AC47-6FC244889267}" destId="{EC8373C7-62EC-480B-BFC0-61F4E501804B}" srcOrd="1" destOrd="0" presId="urn:microsoft.com/office/officeart/2005/8/layout/hierarchy1"/>
    <dgm:cxn modelId="{C3A0D4BA-84DA-4A20-8238-E4A7B2159A8D}" type="presParOf" srcId="{30DEFC7A-98B2-41D5-9CA0-8A2E8512EBB9}" destId="{B1F8D40F-BF1E-4DE9-B21F-41BA7A1F5BD5}" srcOrd="4" destOrd="0" presId="urn:microsoft.com/office/officeart/2005/8/layout/hierarchy1"/>
    <dgm:cxn modelId="{33DBA22B-B17C-4031-8DC9-015D2EB3FD29}" type="presParOf" srcId="{30DEFC7A-98B2-41D5-9CA0-8A2E8512EBB9}" destId="{2A131417-39C3-4418-B6B7-AD2A99E49CF8}" srcOrd="5" destOrd="0" presId="urn:microsoft.com/office/officeart/2005/8/layout/hierarchy1"/>
    <dgm:cxn modelId="{A3ED1DF2-D748-4945-BFF3-008A9D8603C0}" type="presParOf" srcId="{2A131417-39C3-4418-B6B7-AD2A99E49CF8}" destId="{4890C1DA-7D28-4EC9-A1A1-0F4C93FECF7A}" srcOrd="0" destOrd="0" presId="urn:microsoft.com/office/officeart/2005/8/layout/hierarchy1"/>
    <dgm:cxn modelId="{FDD7E109-69D8-483A-B109-B3853D422A92}" type="presParOf" srcId="{4890C1DA-7D28-4EC9-A1A1-0F4C93FECF7A}" destId="{D070769D-C2FC-4780-A2A9-DB635FF5ACAC}" srcOrd="0" destOrd="0" presId="urn:microsoft.com/office/officeart/2005/8/layout/hierarchy1"/>
    <dgm:cxn modelId="{DACCF966-929B-489B-96AC-8F5C204674DA}" type="presParOf" srcId="{4890C1DA-7D28-4EC9-A1A1-0F4C93FECF7A}" destId="{BC6FE3E6-9F37-4858-AE1C-E959121475FF}" srcOrd="1" destOrd="0" presId="urn:microsoft.com/office/officeart/2005/8/layout/hierarchy1"/>
    <dgm:cxn modelId="{212281CF-72ED-4072-BE54-BB5E80ADA72E}" type="presParOf" srcId="{2A131417-39C3-4418-B6B7-AD2A99E49CF8}" destId="{08A61CAB-A711-4BCE-AFC3-3B44F0691E9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F8D40F-BF1E-4DE9-B21F-41BA7A1F5BD5}">
      <dsp:nvSpPr>
        <dsp:cNvPr id="0" name=""/>
        <dsp:cNvSpPr/>
      </dsp:nvSpPr>
      <dsp:spPr>
        <a:xfrm>
          <a:off x="7235813" y="3349930"/>
          <a:ext cx="1197393" cy="2855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4598"/>
              </a:lnTo>
              <a:lnTo>
                <a:pt x="1197393" y="194598"/>
              </a:lnTo>
              <a:lnTo>
                <a:pt x="1197393" y="28555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4A55D6-EB76-44E3-92DE-6A381B34AB8E}">
      <dsp:nvSpPr>
        <dsp:cNvPr id="0" name=""/>
        <dsp:cNvSpPr/>
      </dsp:nvSpPr>
      <dsp:spPr>
        <a:xfrm>
          <a:off x="7187437" y="3349930"/>
          <a:ext cx="91440" cy="285557"/>
        </a:xfrm>
        <a:custGeom>
          <a:avLst/>
          <a:gdLst/>
          <a:ahLst/>
          <a:cxnLst/>
          <a:rect l="0" t="0" r="0" b="0"/>
          <a:pathLst>
            <a:path>
              <a:moveTo>
                <a:pt x="48375" y="0"/>
              </a:moveTo>
              <a:lnTo>
                <a:pt x="48375" y="194598"/>
              </a:lnTo>
              <a:lnTo>
                <a:pt x="45720" y="194598"/>
              </a:lnTo>
              <a:lnTo>
                <a:pt x="45720" y="28555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E29BF8-4DF7-4313-B902-C56C4C0FFB28}">
      <dsp:nvSpPr>
        <dsp:cNvPr id="0" name=""/>
        <dsp:cNvSpPr/>
      </dsp:nvSpPr>
      <dsp:spPr>
        <a:xfrm>
          <a:off x="6035764" y="3349930"/>
          <a:ext cx="1200049" cy="285557"/>
        </a:xfrm>
        <a:custGeom>
          <a:avLst/>
          <a:gdLst/>
          <a:ahLst/>
          <a:cxnLst/>
          <a:rect l="0" t="0" r="0" b="0"/>
          <a:pathLst>
            <a:path>
              <a:moveTo>
                <a:pt x="1200049" y="0"/>
              </a:moveTo>
              <a:lnTo>
                <a:pt x="1200049" y="194598"/>
              </a:lnTo>
              <a:lnTo>
                <a:pt x="0" y="194598"/>
              </a:lnTo>
              <a:lnTo>
                <a:pt x="0" y="28555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9F378B-A230-47B7-8CF9-3557A537B91E}">
      <dsp:nvSpPr>
        <dsp:cNvPr id="0" name=""/>
        <dsp:cNvSpPr/>
      </dsp:nvSpPr>
      <dsp:spPr>
        <a:xfrm>
          <a:off x="7184389" y="2421172"/>
          <a:ext cx="91440" cy="2388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7875"/>
              </a:lnTo>
              <a:lnTo>
                <a:pt x="51424" y="147875"/>
              </a:lnTo>
              <a:lnTo>
                <a:pt x="51424" y="23883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A5D96D-EE74-44FC-8C2E-DD6B3C7DDF1D}">
      <dsp:nvSpPr>
        <dsp:cNvPr id="0" name=""/>
        <dsp:cNvSpPr/>
      </dsp:nvSpPr>
      <dsp:spPr>
        <a:xfrm>
          <a:off x="4250847" y="1495444"/>
          <a:ext cx="2979262" cy="4381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7201"/>
              </a:lnTo>
              <a:lnTo>
                <a:pt x="2979262" y="347201"/>
              </a:lnTo>
              <a:lnTo>
                <a:pt x="2979262" y="43816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9E7FBE-F736-46FB-93EC-38868258A5CC}">
      <dsp:nvSpPr>
        <dsp:cNvPr id="0" name=""/>
        <dsp:cNvSpPr/>
      </dsp:nvSpPr>
      <dsp:spPr>
        <a:xfrm>
          <a:off x="4205527" y="3445504"/>
          <a:ext cx="100587" cy="12376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46684"/>
              </a:lnTo>
              <a:lnTo>
                <a:pt x="100587" y="1146684"/>
              </a:lnTo>
              <a:lnTo>
                <a:pt x="100587" y="123764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AB86C8-23B1-4C12-BC40-0980DB7BC5DD}">
      <dsp:nvSpPr>
        <dsp:cNvPr id="0" name=""/>
        <dsp:cNvSpPr/>
      </dsp:nvSpPr>
      <dsp:spPr>
        <a:xfrm>
          <a:off x="4159807" y="3445504"/>
          <a:ext cx="91440" cy="1749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83974"/>
              </a:lnTo>
              <a:lnTo>
                <a:pt x="94713" y="83974"/>
              </a:lnTo>
              <a:lnTo>
                <a:pt x="94713" y="17493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ED471C-FE83-4A8E-B7D1-311369B2EE5E}">
      <dsp:nvSpPr>
        <dsp:cNvPr id="0" name=""/>
        <dsp:cNvSpPr/>
      </dsp:nvSpPr>
      <dsp:spPr>
        <a:xfrm>
          <a:off x="4159807" y="2416640"/>
          <a:ext cx="91440" cy="113015"/>
        </a:xfrm>
        <a:custGeom>
          <a:avLst/>
          <a:gdLst/>
          <a:ahLst/>
          <a:cxnLst/>
          <a:rect l="0" t="0" r="0" b="0"/>
          <a:pathLst>
            <a:path>
              <a:moveTo>
                <a:pt x="83737" y="0"/>
              </a:moveTo>
              <a:lnTo>
                <a:pt x="83737" y="22057"/>
              </a:lnTo>
              <a:lnTo>
                <a:pt x="45720" y="22057"/>
              </a:lnTo>
              <a:lnTo>
                <a:pt x="45720" y="11301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82A41D-3F8E-46E8-BC98-10F47A2533F6}">
      <dsp:nvSpPr>
        <dsp:cNvPr id="0" name=""/>
        <dsp:cNvSpPr/>
      </dsp:nvSpPr>
      <dsp:spPr>
        <a:xfrm>
          <a:off x="4197825" y="1495444"/>
          <a:ext cx="91440" cy="408245"/>
        </a:xfrm>
        <a:custGeom>
          <a:avLst/>
          <a:gdLst/>
          <a:ahLst/>
          <a:cxnLst/>
          <a:rect l="0" t="0" r="0" b="0"/>
          <a:pathLst>
            <a:path>
              <a:moveTo>
                <a:pt x="53021" y="0"/>
              </a:moveTo>
              <a:lnTo>
                <a:pt x="53021" y="317287"/>
              </a:lnTo>
              <a:lnTo>
                <a:pt x="45720" y="317287"/>
              </a:lnTo>
              <a:lnTo>
                <a:pt x="45720" y="40824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1DCDE6-907B-4355-A457-9B8D50DCCBEE}">
      <dsp:nvSpPr>
        <dsp:cNvPr id="0" name=""/>
        <dsp:cNvSpPr/>
      </dsp:nvSpPr>
      <dsp:spPr>
        <a:xfrm>
          <a:off x="1286465" y="2387342"/>
          <a:ext cx="630197" cy="3729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1954"/>
              </a:lnTo>
              <a:lnTo>
                <a:pt x="630197" y="281954"/>
              </a:lnTo>
              <a:lnTo>
                <a:pt x="630197" y="37291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1E6529-B83A-44A9-8793-FC12BD043EDE}">
      <dsp:nvSpPr>
        <dsp:cNvPr id="0" name=""/>
        <dsp:cNvSpPr/>
      </dsp:nvSpPr>
      <dsp:spPr>
        <a:xfrm>
          <a:off x="716612" y="2387342"/>
          <a:ext cx="569852" cy="372912"/>
        </a:xfrm>
        <a:custGeom>
          <a:avLst/>
          <a:gdLst/>
          <a:ahLst/>
          <a:cxnLst/>
          <a:rect l="0" t="0" r="0" b="0"/>
          <a:pathLst>
            <a:path>
              <a:moveTo>
                <a:pt x="569852" y="0"/>
              </a:moveTo>
              <a:lnTo>
                <a:pt x="569852" y="281954"/>
              </a:lnTo>
              <a:lnTo>
                <a:pt x="0" y="281954"/>
              </a:lnTo>
              <a:lnTo>
                <a:pt x="0" y="37291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361E6E-C11A-4AE7-A229-6189102871D1}">
      <dsp:nvSpPr>
        <dsp:cNvPr id="0" name=""/>
        <dsp:cNvSpPr/>
      </dsp:nvSpPr>
      <dsp:spPr>
        <a:xfrm>
          <a:off x="1286465" y="1495444"/>
          <a:ext cx="2964382" cy="304080"/>
        </a:xfrm>
        <a:custGeom>
          <a:avLst/>
          <a:gdLst/>
          <a:ahLst/>
          <a:cxnLst/>
          <a:rect l="0" t="0" r="0" b="0"/>
          <a:pathLst>
            <a:path>
              <a:moveTo>
                <a:pt x="2964382" y="0"/>
              </a:moveTo>
              <a:lnTo>
                <a:pt x="2964382" y="213122"/>
              </a:lnTo>
              <a:lnTo>
                <a:pt x="0" y="213122"/>
              </a:lnTo>
              <a:lnTo>
                <a:pt x="0" y="30408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25B8D5-592E-4BED-81A3-FB41BA0A8DDE}">
      <dsp:nvSpPr>
        <dsp:cNvPr id="0" name=""/>
        <dsp:cNvSpPr/>
      </dsp:nvSpPr>
      <dsp:spPr>
        <a:xfrm>
          <a:off x="2786439" y="429243"/>
          <a:ext cx="2928815" cy="10662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0FA2A33-1147-4273-BDE7-C6BC2C857D4F}">
      <dsp:nvSpPr>
        <dsp:cNvPr id="0" name=""/>
        <dsp:cNvSpPr/>
      </dsp:nvSpPr>
      <dsp:spPr>
        <a:xfrm>
          <a:off x="2895534" y="532884"/>
          <a:ext cx="2928815" cy="10662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kern="1200" dirty="0" smtClean="0"/>
            <a:t>DEKAN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kern="1200" dirty="0" smtClean="0"/>
            <a:t>Prof. Dr. </a:t>
          </a:r>
          <a:r>
            <a:rPr lang="tr-TR" sz="1000" kern="1200" dirty="0" smtClean="0"/>
            <a:t>Yavuz DEMİRCİ</a:t>
          </a:r>
          <a:endParaRPr lang="tr-TR" sz="1000" kern="1200" dirty="0" smtClean="0"/>
        </a:p>
      </dsp:txBody>
      <dsp:txXfrm>
        <a:off x="2926762" y="564112"/>
        <a:ext cx="2866359" cy="1003744"/>
      </dsp:txXfrm>
    </dsp:sp>
    <dsp:sp modelId="{DE15A0E1-BDF6-4DC8-910F-DD951A5DF657}">
      <dsp:nvSpPr>
        <dsp:cNvPr id="0" name=""/>
        <dsp:cNvSpPr/>
      </dsp:nvSpPr>
      <dsp:spPr>
        <a:xfrm>
          <a:off x="-26908" y="1799525"/>
          <a:ext cx="2626746" cy="58781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51525EF-CFD5-41C3-BC4F-2145D9D5F53C}">
      <dsp:nvSpPr>
        <dsp:cNvPr id="0" name=""/>
        <dsp:cNvSpPr/>
      </dsp:nvSpPr>
      <dsp:spPr>
        <a:xfrm>
          <a:off x="82187" y="1903166"/>
          <a:ext cx="2626746" cy="5878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kern="1200" dirty="0" smtClean="0"/>
            <a:t>AKADEMİK YAPI</a:t>
          </a:r>
          <a:endParaRPr lang="tr-TR" sz="1000" kern="1200" dirty="0"/>
        </a:p>
      </dsp:txBody>
      <dsp:txXfrm>
        <a:off x="99404" y="1920383"/>
        <a:ext cx="2592312" cy="553383"/>
      </dsp:txXfrm>
    </dsp:sp>
    <dsp:sp modelId="{4DC699B2-D014-491E-A65A-5913B04F044E}">
      <dsp:nvSpPr>
        <dsp:cNvPr id="0" name=""/>
        <dsp:cNvSpPr/>
      </dsp:nvSpPr>
      <dsp:spPr>
        <a:xfrm>
          <a:off x="225683" y="2760255"/>
          <a:ext cx="981858" cy="117899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3F8382A-A9BB-46F6-8099-D7D17FDF23E5}">
      <dsp:nvSpPr>
        <dsp:cNvPr id="0" name=""/>
        <dsp:cNvSpPr/>
      </dsp:nvSpPr>
      <dsp:spPr>
        <a:xfrm>
          <a:off x="334778" y="2863896"/>
          <a:ext cx="981858" cy="11789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kern="1200" dirty="0" smtClean="0"/>
            <a:t>Fakülte Yönetim </a:t>
          </a:r>
          <a:r>
            <a:rPr lang="tr-TR" sz="1000" kern="1200" dirty="0" smtClean="0"/>
            <a:t>Kurulu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00" kern="1200" dirty="0" smtClean="0"/>
            <a:t>Prof. Dr. Yavuz DEMİRCİ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00" kern="1200" dirty="0" smtClean="0"/>
            <a:t>Prof. Dr. Osman GÜNAYDIN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00" kern="1200" dirty="0" smtClean="0"/>
            <a:t>Prof. Dr. Murat PALA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00" b="0" i="0" kern="1200" dirty="0" smtClean="0"/>
            <a:t>Prof. Dr. Murat KOCA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00" b="0" i="0" kern="1200" dirty="0" smtClean="0"/>
            <a:t>Doç. Dr. Burcu SANCAR BEŞEN    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00" b="0" i="0" kern="1200" dirty="0" smtClean="0"/>
            <a:t>Doç. Dr. Seval UYANIK       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00" b="0" i="0" kern="1200" dirty="0" smtClean="0"/>
            <a:t>Dr. </a:t>
          </a:r>
          <a:r>
            <a:rPr lang="tr-TR" sz="400" b="0" i="0" kern="1200" dirty="0" err="1" smtClean="0"/>
            <a:t>Öğr</a:t>
          </a:r>
          <a:r>
            <a:rPr lang="tr-TR" sz="400" b="0" i="0" kern="1200" dirty="0" smtClean="0"/>
            <a:t>. Üyesi Pınar PARLAKYİĞİT  </a:t>
          </a:r>
          <a:r>
            <a:rPr lang="tr-TR" sz="600" b="0" i="0" kern="1200" dirty="0" smtClean="0"/>
            <a:t> </a:t>
          </a:r>
          <a:r>
            <a:rPr lang="tr-TR" sz="600" b="1" i="1" kern="1200" dirty="0" smtClean="0"/>
            <a:t>   </a:t>
          </a:r>
          <a:endParaRPr lang="tr-TR" sz="600" kern="1200" dirty="0"/>
        </a:p>
      </dsp:txBody>
      <dsp:txXfrm>
        <a:off x="363536" y="2892654"/>
        <a:ext cx="924342" cy="1121478"/>
      </dsp:txXfrm>
    </dsp:sp>
    <dsp:sp modelId="{40D9AA88-D236-487B-ACC9-EC1F2903C0C1}">
      <dsp:nvSpPr>
        <dsp:cNvPr id="0" name=""/>
        <dsp:cNvSpPr/>
      </dsp:nvSpPr>
      <dsp:spPr>
        <a:xfrm>
          <a:off x="1425732" y="2760255"/>
          <a:ext cx="981858" cy="113773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8C0DED7-6F3D-44EC-8A16-63987DBD4C89}">
      <dsp:nvSpPr>
        <dsp:cNvPr id="0" name=""/>
        <dsp:cNvSpPr/>
      </dsp:nvSpPr>
      <dsp:spPr>
        <a:xfrm>
          <a:off x="1534828" y="2863896"/>
          <a:ext cx="981858" cy="113773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kern="1200" dirty="0" smtClean="0"/>
            <a:t>Fakülte Kurulu Oluşmadı</a:t>
          </a:r>
          <a:endParaRPr lang="tr-TR" sz="1000" kern="1200" dirty="0"/>
        </a:p>
      </dsp:txBody>
      <dsp:txXfrm>
        <a:off x="1563586" y="2892654"/>
        <a:ext cx="924342" cy="1080216"/>
      </dsp:txXfrm>
    </dsp:sp>
    <dsp:sp modelId="{903796D7-6E61-4B68-8397-6AE6A1ECD8D2}">
      <dsp:nvSpPr>
        <dsp:cNvPr id="0" name=""/>
        <dsp:cNvSpPr/>
      </dsp:nvSpPr>
      <dsp:spPr>
        <a:xfrm>
          <a:off x="2829929" y="1903690"/>
          <a:ext cx="2827232" cy="51294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EF8BFB8-922A-4B02-9D11-42908D793C58}">
      <dsp:nvSpPr>
        <dsp:cNvPr id="0" name=""/>
        <dsp:cNvSpPr/>
      </dsp:nvSpPr>
      <dsp:spPr>
        <a:xfrm>
          <a:off x="2939024" y="2007331"/>
          <a:ext cx="2827232" cy="5129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kern="1200" dirty="0" smtClean="0"/>
            <a:t>BÖLÜMLER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000" kern="1200" dirty="0"/>
        </a:p>
      </dsp:txBody>
      <dsp:txXfrm>
        <a:off x="2954048" y="2022355"/>
        <a:ext cx="2797184" cy="482901"/>
      </dsp:txXfrm>
    </dsp:sp>
    <dsp:sp modelId="{FE8EF6A3-2B62-4E0B-970F-6641442328F6}">
      <dsp:nvSpPr>
        <dsp:cNvPr id="0" name=""/>
        <dsp:cNvSpPr/>
      </dsp:nvSpPr>
      <dsp:spPr>
        <a:xfrm>
          <a:off x="3714598" y="2529655"/>
          <a:ext cx="981858" cy="91584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D6D4A5E-F9B9-41FB-88AD-DCAA18E3AB8A}">
      <dsp:nvSpPr>
        <dsp:cNvPr id="0" name=""/>
        <dsp:cNvSpPr/>
      </dsp:nvSpPr>
      <dsp:spPr>
        <a:xfrm>
          <a:off x="3823693" y="2633295"/>
          <a:ext cx="981858" cy="9158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kern="1200" dirty="0" smtClean="0"/>
            <a:t>Mimarlık Bölümü</a:t>
          </a:r>
          <a:endParaRPr lang="tr-TR" sz="1000" kern="1200" dirty="0"/>
        </a:p>
      </dsp:txBody>
      <dsp:txXfrm>
        <a:off x="3850517" y="2660119"/>
        <a:ext cx="928210" cy="862200"/>
      </dsp:txXfrm>
    </dsp:sp>
    <dsp:sp modelId="{636F897E-57CE-4C1B-ADCD-87AA95CAA2E3}">
      <dsp:nvSpPr>
        <dsp:cNvPr id="0" name=""/>
        <dsp:cNvSpPr/>
      </dsp:nvSpPr>
      <dsp:spPr>
        <a:xfrm>
          <a:off x="3787063" y="3620437"/>
          <a:ext cx="934915" cy="8750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997C618-2EF9-4760-ADCC-0D8EACF38488}">
      <dsp:nvSpPr>
        <dsp:cNvPr id="0" name=""/>
        <dsp:cNvSpPr/>
      </dsp:nvSpPr>
      <dsp:spPr>
        <a:xfrm>
          <a:off x="3896158" y="3724077"/>
          <a:ext cx="934915" cy="8750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kern="1200" dirty="0" smtClean="0"/>
            <a:t>İç Mimarlık Bölümü</a:t>
          </a:r>
          <a:endParaRPr lang="tr-TR" sz="1000" kern="1200" dirty="0"/>
        </a:p>
      </dsp:txBody>
      <dsp:txXfrm>
        <a:off x="3921787" y="3749706"/>
        <a:ext cx="883657" cy="823783"/>
      </dsp:txXfrm>
    </dsp:sp>
    <dsp:sp modelId="{E2225633-D7EF-4A26-A97E-1F0036BF4E9D}">
      <dsp:nvSpPr>
        <dsp:cNvPr id="0" name=""/>
        <dsp:cNvSpPr/>
      </dsp:nvSpPr>
      <dsp:spPr>
        <a:xfrm>
          <a:off x="3815186" y="4683146"/>
          <a:ext cx="981858" cy="61147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4EF6AC0-8DBA-496D-909F-7D8566D2C9D8}">
      <dsp:nvSpPr>
        <dsp:cNvPr id="0" name=""/>
        <dsp:cNvSpPr/>
      </dsp:nvSpPr>
      <dsp:spPr>
        <a:xfrm>
          <a:off x="3924281" y="4786787"/>
          <a:ext cx="981858" cy="6114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kern="1200" dirty="0" smtClean="0"/>
            <a:t>Şehir ve Bölge Planlama Bölümü</a:t>
          </a:r>
          <a:endParaRPr lang="tr-TR" sz="1000" kern="1200" dirty="0"/>
        </a:p>
      </dsp:txBody>
      <dsp:txXfrm>
        <a:off x="3942190" y="4804696"/>
        <a:ext cx="946040" cy="575653"/>
      </dsp:txXfrm>
    </dsp:sp>
    <dsp:sp modelId="{68BF8905-F84E-4B9E-9C30-BAC3142F30EF}">
      <dsp:nvSpPr>
        <dsp:cNvPr id="0" name=""/>
        <dsp:cNvSpPr/>
      </dsp:nvSpPr>
      <dsp:spPr>
        <a:xfrm>
          <a:off x="5948386" y="1933605"/>
          <a:ext cx="2563446" cy="4875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0EEB977-AAF4-4D8F-8ECB-8F379E46BD8B}">
      <dsp:nvSpPr>
        <dsp:cNvPr id="0" name=""/>
        <dsp:cNvSpPr/>
      </dsp:nvSpPr>
      <dsp:spPr>
        <a:xfrm>
          <a:off x="6057481" y="2037245"/>
          <a:ext cx="2563446" cy="4875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kern="1200" dirty="0" smtClean="0"/>
            <a:t>İDARİ YAPI</a:t>
          </a:r>
          <a:endParaRPr lang="tr-TR" sz="1000" kern="1200" dirty="0"/>
        </a:p>
      </dsp:txBody>
      <dsp:txXfrm>
        <a:off x="6071761" y="2051525"/>
        <a:ext cx="2534886" cy="459007"/>
      </dsp:txXfrm>
    </dsp:sp>
    <dsp:sp modelId="{A8221A05-7F11-43D4-AD00-BAC1F8A9A374}">
      <dsp:nvSpPr>
        <dsp:cNvPr id="0" name=""/>
        <dsp:cNvSpPr/>
      </dsp:nvSpPr>
      <dsp:spPr>
        <a:xfrm>
          <a:off x="6744884" y="2660006"/>
          <a:ext cx="981858" cy="68992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EA8A69B-915A-475A-94E3-54B2CBFEE8F8}">
      <dsp:nvSpPr>
        <dsp:cNvPr id="0" name=""/>
        <dsp:cNvSpPr/>
      </dsp:nvSpPr>
      <dsp:spPr>
        <a:xfrm>
          <a:off x="6853979" y="2763646"/>
          <a:ext cx="981858" cy="6899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kern="1200" dirty="0" smtClean="0"/>
            <a:t>Fakülte  Sekreteri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kern="1200" dirty="0" smtClean="0"/>
            <a:t>Mustafa YILMAZ</a:t>
          </a:r>
          <a:endParaRPr lang="tr-TR" sz="1000" kern="1200" dirty="0"/>
        </a:p>
      </dsp:txBody>
      <dsp:txXfrm>
        <a:off x="6874186" y="2783853"/>
        <a:ext cx="941444" cy="649510"/>
      </dsp:txXfrm>
    </dsp:sp>
    <dsp:sp modelId="{B24FD18F-DE3E-467A-A84F-5F8BE42FBFF5}">
      <dsp:nvSpPr>
        <dsp:cNvPr id="0" name=""/>
        <dsp:cNvSpPr/>
      </dsp:nvSpPr>
      <dsp:spPr>
        <a:xfrm>
          <a:off x="5547491" y="3635487"/>
          <a:ext cx="976546" cy="64913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1182DF0-10F0-4F06-BC81-ADD4509A9411}">
      <dsp:nvSpPr>
        <dsp:cNvPr id="0" name=""/>
        <dsp:cNvSpPr/>
      </dsp:nvSpPr>
      <dsp:spPr>
        <a:xfrm>
          <a:off x="5656586" y="3739128"/>
          <a:ext cx="976546" cy="6491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900" kern="1200" dirty="0" smtClean="0"/>
            <a:t>-İdari İşler Birimi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900" kern="1200" dirty="0" smtClean="0"/>
            <a:t>Mehmet YETİŞGİN</a:t>
          </a:r>
          <a:endParaRPr lang="tr-TR" sz="900" kern="1200" dirty="0"/>
        </a:p>
      </dsp:txBody>
      <dsp:txXfrm>
        <a:off x="5675598" y="3758140"/>
        <a:ext cx="938522" cy="611106"/>
      </dsp:txXfrm>
    </dsp:sp>
    <dsp:sp modelId="{BB29293B-C32C-4A7B-AC70-3EC9A92919D6}">
      <dsp:nvSpPr>
        <dsp:cNvPr id="0" name=""/>
        <dsp:cNvSpPr/>
      </dsp:nvSpPr>
      <dsp:spPr>
        <a:xfrm>
          <a:off x="6742228" y="3635487"/>
          <a:ext cx="981858" cy="6234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C53F734-AF9E-43F9-A81A-664BB79A7BFF}">
      <dsp:nvSpPr>
        <dsp:cNvPr id="0" name=""/>
        <dsp:cNvSpPr/>
      </dsp:nvSpPr>
      <dsp:spPr>
        <a:xfrm>
          <a:off x="6851323" y="3739128"/>
          <a:ext cx="981858" cy="6234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900" kern="1200" dirty="0" smtClean="0"/>
            <a:t>Mali İşler </a:t>
          </a:r>
          <a:r>
            <a:rPr lang="tr-TR" sz="900" kern="1200" smtClean="0"/>
            <a:t>Birimi Hayri KARA</a:t>
          </a:r>
          <a:endParaRPr lang="tr-TR" sz="900" kern="1200" dirty="0"/>
        </a:p>
      </dsp:txBody>
      <dsp:txXfrm>
        <a:off x="6869584" y="3757389"/>
        <a:ext cx="945336" cy="586958"/>
      </dsp:txXfrm>
    </dsp:sp>
    <dsp:sp modelId="{D070769D-C2FC-4780-A2A9-DB635FF5ACAC}">
      <dsp:nvSpPr>
        <dsp:cNvPr id="0" name=""/>
        <dsp:cNvSpPr/>
      </dsp:nvSpPr>
      <dsp:spPr>
        <a:xfrm>
          <a:off x="7942277" y="3635487"/>
          <a:ext cx="981858" cy="6234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C6FE3E6-9F37-4858-AE1C-E959121475FF}">
      <dsp:nvSpPr>
        <dsp:cNvPr id="0" name=""/>
        <dsp:cNvSpPr/>
      </dsp:nvSpPr>
      <dsp:spPr>
        <a:xfrm>
          <a:off x="8051373" y="3739128"/>
          <a:ext cx="981858" cy="6234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900" kern="1200" dirty="0" smtClean="0"/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900" kern="1200" dirty="0" smtClean="0"/>
            <a:t> Öğrenci İşleri </a:t>
          </a:r>
          <a:r>
            <a:rPr lang="tr-TR" sz="900" kern="1200" dirty="0" smtClean="0"/>
            <a:t>Mehmet YETİŞGİN</a:t>
          </a:r>
          <a:endParaRPr lang="tr-TR" sz="900" kern="1200" dirty="0"/>
        </a:p>
      </dsp:txBody>
      <dsp:txXfrm>
        <a:off x="8069634" y="3757389"/>
        <a:ext cx="945336" cy="5869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2.10.2024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2.10.2024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2.10.2024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2.10.2024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2.10.2024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2.10.2024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2.10.2024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2.10.2024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2.10.2024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2.10.2024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2.10.2024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2.10.2024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yagram 4"/>
          <p:cNvGraphicFramePr/>
          <p:nvPr>
            <p:extLst>
              <p:ext uri="{D42A27DB-BD31-4B8C-83A1-F6EECF244321}">
                <p14:modId xmlns:p14="http://schemas.microsoft.com/office/powerpoint/2010/main" val="2037217432"/>
              </p:ext>
            </p:extLst>
          </p:nvPr>
        </p:nvGraphicFramePr>
        <p:xfrm>
          <a:off x="0" y="548680"/>
          <a:ext cx="9036496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85075211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79</Words>
  <Application>Microsoft Office PowerPoint</Application>
  <PresentationFormat>Ekran Gösterisi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4" baseType="lpstr">
      <vt:lpstr>Arial</vt:lpstr>
      <vt:lpstr>Calibri</vt:lpstr>
      <vt:lpstr>Ofis Teması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pc</dc:creator>
  <cp:lastModifiedBy>adyü</cp:lastModifiedBy>
  <cp:revision>21</cp:revision>
  <dcterms:modified xsi:type="dcterms:W3CDTF">2024-10-02T11:46:25Z</dcterms:modified>
</cp:coreProperties>
</file>